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lvl1pPr>
    <a:lvl2pPr marL="0" marR="0" indent="45720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lvl2pPr>
    <a:lvl3pPr marL="0" marR="0" indent="91440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lvl3pPr>
    <a:lvl4pPr marL="0" marR="0" indent="137160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lvl4pPr>
    <a:lvl5pPr marL="0" marR="0" indent="182880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lvl5pPr>
    <a:lvl6pPr marL="0" marR="0" indent="228600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lvl6pPr>
    <a:lvl7pPr marL="0" marR="0" indent="274320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lvl7pPr>
    <a:lvl8pPr marL="0" marR="0" indent="320040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lvl8pPr>
    <a:lvl9pPr marL="0" marR="0" indent="365760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54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536773"/>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536773"/>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b="def" i="def"/>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b="def" i="def"/>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254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b="def" i="def"/>
      <a:tcStyle>
        <a:tcBdr/>
        <a:fill>
          <a:solidFill>
            <a:srgbClr val="D4D5D5"/>
          </a:solidFill>
        </a:fill>
      </a:tcStyle>
    </a:band2H>
    <a:firstCol>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25400" cap="flat">
              <a:solidFill>
                <a:srgbClr val="CB297B"/>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b="def" i="def"/>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48" name="Shape 148"/>
          <p:cNvSpPr/>
          <p:nvPr>
            <p:ph type="sldImg"/>
          </p:nvPr>
        </p:nvSpPr>
        <p:spPr>
          <a:xfrm>
            <a:off x="1143000" y="685800"/>
            <a:ext cx="4572000" cy="3429000"/>
          </a:xfrm>
          <a:prstGeom prst="rect">
            <a:avLst/>
          </a:prstGeom>
        </p:spPr>
        <p:txBody>
          <a:bodyPr/>
          <a:lstStyle/>
          <a:p>
            <a:pPr/>
          </a:p>
        </p:txBody>
      </p:sp>
      <p:sp>
        <p:nvSpPr>
          <p:cNvPr id="149" name="Shape 14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Author and Date"/>
          <p:cNvSpPr txBox="1"/>
          <p:nvPr>
            <p:ph type="body" sz="quarter" idx="21" hasCustomPrompt="1"/>
          </p:nvPr>
        </p:nvSpPr>
        <p:spPr>
          <a:xfrm>
            <a:off x="698500" y="8657488"/>
            <a:ext cx="11607801" cy="461060"/>
          </a:xfrm>
          <a:prstGeom prst="rect">
            <a:avLst/>
          </a:prstGeom>
        </p:spPr>
        <p:txBody>
          <a:bodyPr anchor="b"/>
          <a:lstStyle>
            <a:lvl1pPr marL="0" indent="0" defTabSz="563541">
              <a:lnSpc>
                <a:spcPct val="100000"/>
              </a:lnSpc>
              <a:spcBef>
                <a:spcPts val="0"/>
              </a:spcBef>
              <a:buSzTx/>
              <a:buNone/>
              <a:defRPr b="1" sz="2304"/>
            </a:lvl1pPr>
          </a:lstStyle>
          <a:p>
            <a:pPr/>
            <a:r>
              <a:t>Author and Date</a:t>
            </a:r>
          </a:p>
        </p:txBody>
      </p:sp>
      <p:sp>
        <p:nvSpPr>
          <p:cNvPr id="12" name="Presentation Title"/>
          <p:cNvSpPr txBox="1"/>
          <p:nvPr>
            <p:ph type="title" hasCustomPrompt="1"/>
          </p:nvPr>
        </p:nvSpPr>
        <p:spPr>
          <a:xfrm>
            <a:off x="698500" y="1854200"/>
            <a:ext cx="11609057" cy="3302000"/>
          </a:xfrm>
          <a:prstGeom prst="rect">
            <a:avLst/>
          </a:prstGeom>
        </p:spPr>
        <p:txBody>
          <a:bodyPr anchor="b"/>
          <a:lstStyle>
            <a:lvl1pPr>
              <a:defRPr spc="-164" sz="8200"/>
            </a:lvl1pPr>
          </a:lstStyle>
          <a:p>
            <a:pPr/>
            <a:r>
              <a:t>Presentation Title</a:t>
            </a:r>
          </a:p>
        </p:txBody>
      </p:sp>
      <p:sp>
        <p:nvSpPr>
          <p:cNvPr id="13" name="Body Level One…"/>
          <p:cNvSpPr txBox="1"/>
          <p:nvPr>
            <p:ph type="body" sz="quarter" idx="1" hasCustomPrompt="1"/>
          </p:nvPr>
        </p:nvSpPr>
        <p:spPr>
          <a:xfrm>
            <a:off x="698500" y="5105400"/>
            <a:ext cx="11607800" cy="1456399"/>
          </a:xfrm>
          <a:prstGeom prst="rect">
            <a:avLst/>
          </a:prstGeom>
        </p:spPr>
        <p:txBody>
          <a:bodyPr/>
          <a:lstStyle>
            <a:lvl1pPr marL="0" indent="0" defTabSz="587022">
              <a:lnSpc>
                <a:spcPct val="100000"/>
              </a:lnSpc>
              <a:spcBef>
                <a:spcPts val="0"/>
              </a:spcBef>
              <a:buSzTx/>
              <a:buNone/>
              <a:defRPr b="1" sz="3800"/>
            </a:lvl1pPr>
            <a:lvl2pPr marL="0" indent="457200" defTabSz="587022">
              <a:lnSpc>
                <a:spcPct val="100000"/>
              </a:lnSpc>
              <a:spcBef>
                <a:spcPts val="0"/>
              </a:spcBef>
              <a:buSzTx/>
              <a:buNone/>
              <a:defRPr b="1" sz="3800"/>
            </a:lvl2pPr>
            <a:lvl3pPr marL="0" indent="914400" defTabSz="587022">
              <a:lnSpc>
                <a:spcPct val="100000"/>
              </a:lnSpc>
              <a:spcBef>
                <a:spcPts val="0"/>
              </a:spcBef>
              <a:buSzTx/>
              <a:buNone/>
              <a:defRPr b="1" sz="3800"/>
            </a:lvl3pPr>
            <a:lvl4pPr marL="0" indent="1371600" defTabSz="587022">
              <a:lnSpc>
                <a:spcPct val="100000"/>
              </a:lnSpc>
              <a:spcBef>
                <a:spcPts val="0"/>
              </a:spcBef>
              <a:buSzTx/>
              <a:buNone/>
              <a:defRPr b="1" sz="3800"/>
            </a:lvl4pPr>
            <a:lvl5pPr marL="0" indent="1828800" defTabSz="587022">
              <a:lnSpc>
                <a:spcPct val="100000"/>
              </a:lnSpc>
              <a:spcBef>
                <a:spcPts val="0"/>
              </a:spcBef>
              <a:buSzTx/>
              <a:buNone/>
              <a:defRPr b="1" sz="3800"/>
            </a:lvl5pPr>
          </a:lstStyle>
          <a:p>
            <a:pPr/>
            <a:r>
              <a:t>Presentation Subtitle</a:t>
            </a:r>
          </a:p>
          <a:p>
            <a:pPr lvl="1"/>
            <a:r>
              <a:t/>
            </a:r>
          </a:p>
          <a:p>
            <a:pPr lvl="2"/>
            <a:r>
              <a:t/>
            </a:r>
          </a:p>
          <a:p>
            <a:pPr lvl="3"/>
            <a:r>
              <a:t/>
            </a:r>
          </a:p>
          <a:p>
            <a:pPr lvl="4"/>
            <a:r>
              <a:t/>
            </a:r>
          </a:p>
        </p:txBody>
      </p:sp>
      <p:sp>
        <p:nvSpPr>
          <p:cNvPr id="14" name="Slide Number"/>
          <p:cNvSpPr txBox="1"/>
          <p:nvPr>
            <p:ph type="sldNum" sz="quarter" idx="2"/>
          </p:nvPr>
        </p:nvSpPr>
        <p:spPr>
          <a:xfrm>
            <a:off x="6353454" y="9220199"/>
            <a:ext cx="297892" cy="287479"/>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tatement">
    <p:spTree>
      <p:nvGrpSpPr>
        <p:cNvPr id="1" name=""/>
        <p:cNvGrpSpPr/>
        <p:nvPr/>
      </p:nvGrpSpPr>
      <p:grpSpPr>
        <a:xfrm>
          <a:off x="0" y="0"/>
          <a:ext cx="0" cy="0"/>
          <a:chOff x="0" y="0"/>
          <a:chExt cx="0" cy="0"/>
        </a:xfrm>
      </p:grpSpPr>
      <p:sp>
        <p:nvSpPr>
          <p:cNvPr id="98" name="Body Level One…"/>
          <p:cNvSpPr txBox="1"/>
          <p:nvPr>
            <p:ph type="body" sz="half" idx="1" hasCustomPrompt="1"/>
          </p:nvPr>
        </p:nvSpPr>
        <p:spPr>
          <a:xfrm>
            <a:off x="698500" y="3568700"/>
            <a:ext cx="11607800" cy="2617788"/>
          </a:xfrm>
          <a:prstGeom prst="rect">
            <a:avLst/>
          </a:prstGeom>
        </p:spPr>
        <p:txBody>
          <a:bodyPr anchor="ctr"/>
          <a:lstStyle>
            <a:lvl1pPr marL="0" indent="0" algn="ctr">
              <a:lnSpc>
                <a:spcPct val="80000"/>
              </a:lnSpc>
              <a:spcBef>
                <a:spcPts val="0"/>
              </a:spcBef>
              <a:buSzTx/>
              <a:buNone/>
              <a:defRPr spc="-164" sz="8200">
                <a:latin typeface="Helvetica Neue Medium"/>
                <a:ea typeface="Helvetica Neue Medium"/>
                <a:cs typeface="Helvetica Neue Medium"/>
                <a:sym typeface="Helvetica Neue Medium"/>
              </a:defRPr>
            </a:lvl1pPr>
            <a:lvl2pPr marL="0" indent="457200" algn="ctr">
              <a:lnSpc>
                <a:spcPct val="80000"/>
              </a:lnSpc>
              <a:spcBef>
                <a:spcPts val="0"/>
              </a:spcBef>
              <a:buSzTx/>
              <a:buNone/>
              <a:defRPr spc="-164" sz="8200">
                <a:latin typeface="Helvetica Neue Medium"/>
                <a:ea typeface="Helvetica Neue Medium"/>
                <a:cs typeface="Helvetica Neue Medium"/>
                <a:sym typeface="Helvetica Neue Medium"/>
              </a:defRPr>
            </a:lvl2pPr>
            <a:lvl3pPr marL="0" indent="914400" algn="ctr">
              <a:lnSpc>
                <a:spcPct val="80000"/>
              </a:lnSpc>
              <a:spcBef>
                <a:spcPts val="0"/>
              </a:spcBef>
              <a:buSzTx/>
              <a:buNone/>
              <a:defRPr spc="-164" sz="8200">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pc="-164" sz="8200">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pc="-164" sz="8200">
                <a:latin typeface="Helvetica Neue Medium"/>
                <a:ea typeface="Helvetica Neue Medium"/>
                <a:cs typeface="Helvetica Neue Medium"/>
                <a:sym typeface="Helvetica Neue Medium"/>
              </a:defRPr>
            </a:lvl5pPr>
          </a:lstStyle>
          <a:p>
            <a:pPr/>
            <a:r>
              <a:t>Statement</a:t>
            </a:r>
          </a:p>
          <a:p>
            <a:pPr lvl="1"/>
            <a:r>
              <a:t/>
            </a:r>
          </a:p>
          <a:p>
            <a:pPr lvl="2"/>
            <a:r>
              <a:t/>
            </a:r>
          </a:p>
          <a:p>
            <a:pPr lvl="3"/>
            <a:r>
              <a:t/>
            </a:r>
          </a:p>
          <a:p>
            <a:pPr lvl="4"/>
            <a:r>
              <a:t/>
            </a:r>
          </a:p>
        </p:txBody>
      </p:sp>
      <p:sp>
        <p:nvSpPr>
          <p:cNvPr id="9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 Fact">
    <p:spTree>
      <p:nvGrpSpPr>
        <p:cNvPr id="1" name=""/>
        <p:cNvGrpSpPr/>
        <p:nvPr/>
      </p:nvGrpSpPr>
      <p:grpSpPr>
        <a:xfrm>
          <a:off x="0" y="0"/>
          <a:ext cx="0" cy="0"/>
          <a:chOff x="0" y="0"/>
          <a:chExt cx="0" cy="0"/>
        </a:xfrm>
      </p:grpSpPr>
      <p:sp>
        <p:nvSpPr>
          <p:cNvPr id="106" name="Fact information"/>
          <p:cNvSpPr txBox="1"/>
          <p:nvPr>
            <p:ph type="body" sz="quarter" idx="21" hasCustomPrompt="1"/>
          </p:nvPr>
        </p:nvSpPr>
        <p:spPr>
          <a:xfrm>
            <a:off x="698500" y="6209979"/>
            <a:ext cx="11607800" cy="671803"/>
          </a:xfrm>
          <a:prstGeom prst="rect">
            <a:avLst/>
          </a:prstGeom>
        </p:spPr>
        <p:txBody>
          <a:bodyPr/>
          <a:lstStyle>
            <a:lvl1pPr marL="0" indent="0" algn="ctr">
              <a:lnSpc>
                <a:spcPct val="100000"/>
              </a:lnSpc>
              <a:spcBef>
                <a:spcPts val="0"/>
              </a:spcBef>
              <a:buSzTx/>
              <a:buNone/>
              <a:defRPr b="1" sz="3800"/>
            </a:lvl1pPr>
          </a:lstStyle>
          <a:p>
            <a:pPr/>
            <a:r>
              <a:t>Fact information</a:t>
            </a:r>
          </a:p>
        </p:txBody>
      </p:sp>
      <p:sp>
        <p:nvSpPr>
          <p:cNvPr id="107" name="Body Level One…"/>
          <p:cNvSpPr txBox="1"/>
          <p:nvPr>
            <p:ph type="body" idx="1" hasCustomPrompt="1"/>
          </p:nvPr>
        </p:nvSpPr>
        <p:spPr>
          <a:xfrm>
            <a:off x="698500" y="999066"/>
            <a:ext cx="11607800" cy="5210914"/>
          </a:xfrm>
          <a:prstGeom prst="rect">
            <a:avLst/>
          </a:prstGeom>
        </p:spPr>
        <p:txBody>
          <a:bodyPr anchor="b"/>
          <a:lstStyle>
            <a:lvl1pPr marL="0" indent="0" algn="ctr">
              <a:lnSpc>
                <a:spcPct val="80000"/>
              </a:lnSpc>
              <a:spcBef>
                <a:spcPts val="0"/>
              </a:spcBef>
              <a:buSzTx/>
              <a:buNone/>
              <a:defRPr b="1" spc="-176" sz="17600"/>
            </a:lvl1pPr>
            <a:lvl2pPr marL="0" indent="457200" algn="ctr">
              <a:lnSpc>
                <a:spcPct val="80000"/>
              </a:lnSpc>
              <a:spcBef>
                <a:spcPts val="0"/>
              </a:spcBef>
              <a:buSzTx/>
              <a:buNone/>
              <a:defRPr b="1" spc="-176" sz="17600"/>
            </a:lvl2pPr>
            <a:lvl3pPr marL="0" indent="914400" algn="ctr">
              <a:lnSpc>
                <a:spcPct val="80000"/>
              </a:lnSpc>
              <a:spcBef>
                <a:spcPts val="0"/>
              </a:spcBef>
              <a:buSzTx/>
              <a:buNone/>
              <a:defRPr b="1" spc="-176" sz="17600"/>
            </a:lvl3pPr>
            <a:lvl4pPr marL="0" indent="1371600" algn="ctr">
              <a:lnSpc>
                <a:spcPct val="80000"/>
              </a:lnSpc>
              <a:spcBef>
                <a:spcPts val="0"/>
              </a:spcBef>
              <a:buSzTx/>
              <a:buNone/>
              <a:defRPr b="1" spc="-176" sz="17600"/>
            </a:lvl4pPr>
            <a:lvl5pPr marL="0" indent="1828800" algn="ctr">
              <a:lnSpc>
                <a:spcPct val="80000"/>
              </a:lnSpc>
              <a:spcBef>
                <a:spcPts val="0"/>
              </a:spcBef>
              <a:buSzTx/>
              <a:buNone/>
              <a:defRPr b="1" spc="-176" sz="17600"/>
            </a:lvl5pPr>
          </a:lstStyle>
          <a:p>
            <a:pPr/>
            <a:r>
              <a:t>100%</a:t>
            </a:r>
          </a:p>
          <a:p>
            <a:pPr lvl="1"/>
            <a:r>
              <a:t/>
            </a:r>
          </a:p>
          <a:p>
            <a:pPr lvl="2"/>
            <a:r>
              <a:t/>
            </a:r>
          </a:p>
          <a:p>
            <a:pPr lvl="3"/>
            <a:r>
              <a:t/>
            </a:r>
          </a:p>
          <a:p>
            <a:pPr lvl="4"/>
            <a:r>
              <a:t/>
            </a:r>
          </a:p>
        </p:txBody>
      </p:sp>
      <p:sp>
        <p:nvSpPr>
          <p:cNvPr id="10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115" name="Body Level One…"/>
          <p:cNvSpPr txBox="1"/>
          <p:nvPr>
            <p:ph type="body" sz="half" idx="1" hasCustomPrompt="1"/>
          </p:nvPr>
        </p:nvSpPr>
        <p:spPr>
          <a:xfrm>
            <a:off x="736600" y="3721100"/>
            <a:ext cx="11531600" cy="2324100"/>
          </a:xfrm>
          <a:prstGeom prst="rect">
            <a:avLst/>
          </a:prstGeom>
        </p:spPr>
        <p:txBody>
          <a:bodyPr anchor="ctr"/>
          <a:lstStyle>
            <a:lvl1pPr marL="457200" indent="-342900">
              <a:spcBef>
                <a:spcPts val="0"/>
              </a:spcBef>
              <a:buSzTx/>
              <a:buNone/>
              <a:defRPr spc="-119" sz="6000">
                <a:latin typeface="Helvetica Neue Medium"/>
                <a:ea typeface="Helvetica Neue Medium"/>
                <a:cs typeface="Helvetica Neue Medium"/>
                <a:sym typeface="Helvetica Neue Medium"/>
              </a:defRPr>
            </a:lvl1pPr>
            <a:lvl2pPr marL="457200" indent="114300">
              <a:spcBef>
                <a:spcPts val="0"/>
              </a:spcBef>
              <a:buSzTx/>
              <a:buNone/>
              <a:defRPr spc="-119" sz="6000">
                <a:latin typeface="Helvetica Neue Medium"/>
                <a:ea typeface="Helvetica Neue Medium"/>
                <a:cs typeface="Helvetica Neue Medium"/>
                <a:sym typeface="Helvetica Neue Medium"/>
              </a:defRPr>
            </a:lvl2pPr>
            <a:lvl3pPr marL="457200" indent="571500">
              <a:spcBef>
                <a:spcPts val="0"/>
              </a:spcBef>
              <a:buSzTx/>
              <a:buNone/>
              <a:defRPr spc="-119" sz="6000">
                <a:latin typeface="Helvetica Neue Medium"/>
                <a:ea typeface="Helvetica Neue Medium"/>
                <a:cs typeface="Helvetica Neue Medium"/>
                <a:sym typeface="Helvetica Neue Medium"/>
              </a:defRPr>
            </a:lvl3pPr>
            <a:lvl4pPr marL="457200" indent="1028700">
              <a:spcBef>
                <a:spcPts val="0"/>
              </a:spcBef>
              <a:buSzTx/>
              <a:buNone/>
              <a:defRPr spc="-119" sz="6000">
                <a:latin typeface="Helvetica Neue Medium"/>
                <a:ea typeface="Helvetica Neue Medium"/>
                <a:cs typeface="Helvetica Neue Medium"/>
                <a:sym typeface="Helvetica Neue Medium"/>
              </a:defRPr>
            </a:lvl4pPr>
            <a:lvl5pPr marL="457200" indent="1485900">
              <a:spcBef>
                <a:spcPts val="0"/>
              </a:spcBef>
              <a:buSzTx/>
              <a:buNone/>
              <a:defRPr spc="-119" sz="6000">
                <a:latin typeface="Helvetica Neue Medium"/>
                <a:ea typeface="Helvetica Neue Medium"/>
                <a:cs typeface="Helvetica Neue Medium"/>
                <a:sym typeface="Helvetica Neue Medium"/>
              </a:defRPr>
            </a:lvl5pPr>
          </a:lstStyle>
          <a:p>
            <a:pPr/>
            <a:r>
              <a:t>“Notable Quote”</a:t>
            </a:r>
          </a:p>
          <a:p>
            <a:pPr lvl="1"/>
            <a:r>
              <a:t/>
            </a:r>
          </a:p>
          <a:p>
            <a:pPr lvl="2"/>
            <a:r>
              <a:t/>
            </a:r>
          </a:p>
          <a:p>
            <a:pPr lvl="3"/>
            <a:r>
              <a:t/>
            </a:r>
          </a:p>
          <a:p>
            <a:pPr lvl="4"/>
            <a:r>
              <a:t/>
            </a:r>
          </a:p>
        </p:txBody>
      </p:sp>
      <p:sp>
        <p:nvSpPr>
          <p:cNvPr id="116" name="Attribution"/>
          <p:cNvSpPr txBox="1"/>
          <p:nvPr>
            <p:ph type="body" sz="quarter" idx="21" hasCustomPrompt="1"/>
          </p:nvPr>
        </p:nvSpPr>
        <p:spPr>
          <a:xfrm>
            <a:off x="1219200" y="6426200"/>
            <a:ext cx="11049000" cy="461059"/>
          </a:xfrm>
          <a:prstGeom prst="rect">
            <a:avLst/>
          </a:prstGeom>
        </p:spPr>
        <p:txBody>
          <a:bodyPr/>
          <a:lstStyle>
            <a:lvl1pPr marL="0" indent="0" defTabSz="563541">
              <a:lnSpc>
                <a:spcPct val="100000"/>
              </a:lnSpc>
              <a:spcBef>
                <a:spcPts val="0"/>
              </a:spcBef>
              <a:buSzTx/>
              <a:buNone/>
              <a:defRPr b="1" sz="2304"/>
            </a:lvl1pPr>
          </a:lstStyle>
          <a:p>
            <a:pPr/>
            <a:r>
              <a:t>Attribution</a:t>
            </a:r>
          </a:p>
        </p:txBody>
      </p:sp>
      <p:sp>
        <p:nvSpPr>
          <p:cNvPr id="11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124" name="Image"/>
          <p:cNvSpPr/>
          <p:nvPr>
            <p:ph type="pic" idx="21"/>
          </p:nvPr>
        </p:nvSpPr>
        <p:spPr>
          <a:xfrm>
            <a:off x="-2082800" y="687558"/>
            <a:ext cx="11165190" cy="8373892"/>
          </a:xfrm>
          <a:prstGeom prst="rect">
            <a:avLst/>
          </a:prstGeom>
        </p:spPr>
        <p:txBody>
          <a:bodyPr lIns="91439" tIns="45719" rIns="91439" bIns="45719">
            <a:noAutofit/>
          </a:bodyPr>
          <a:lstStyle/>
          <a:p>
            <a:pPr/>
          </a:p>
        </p:txBody>
      </p:sp>
      <p:sp>
        <p:nvSpPr>
          <p:cNvPr id="125" name="Image"/>
          <p:cNvSpPr/>
          <p:nvPr>
            <p:ph type="pic" sz="half" idx="22"/>
          </p:nvPr>
        </p:nvSpPr>
        <p:spPr>
          <a:xfrm>
            <a:off x="6597650" y="292100"/>
            <a:ext cx="5740400" cy="4592321"/>
          </a:xfrm>
          <a:prstGeom prst="rect">
            <a:avLst/>
          </a:prstGeom>
        </p:spPr>
        <p:txBody>
          <a:bodyPr lIns="91439" tIns="45719" rIns="91439" bIns="45719">
            <a:noAutofit/>
          </a:bodyPr>
          <a:lstStyle/>
          <a:p>
            <a:pPr/>
          </a:p>
        </p:txBody>
      </p:sp>
      <p:sp>
        <p:nvSpPr>
          <p:cNvPr id="126" name="Image"/>
          <p:cNvSpPr/>
          <p:nvPr>
            <p:ph type="pic" idx="23"/>
          </p:nvPr>
        </p:nvSpPr>
        <p:spPr>
          <a:xfrm>
            <a:off x="4984750" y="2749550"/>
            <a:ext cx="7937500" cy="9238276"/>
          </a:xfrm>
          <a:prstGeom prst="rect">
            <a:avLst/>
          </a:prstGeom>
        </p:spPr>
        <p:txBody>
          <a:bodyPr lIns="91439" tIns="45719" rIns="91439" bIns="45719">
            <a:noAutofit/>
          </a:bodyPr>
          <a:lstStyle/>
          <a:p>
            <a:pPr/>
          </a:p>
        </p:txBody>
      </p:sp>
      <p:sp>
        <p:nvSpPr>
          <p:cNvPr id="12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34" name="886640052_3195x2556.jpeg"/>
          <p:cNvSpPr/>
          <p:nvPr>
            <p:ph type="pic" idx="21"/>
          </p:nvPr>
        </p:nvSpPr>
        <p:spPr>
          <a:xfrm>
            <a:off x="-1016000" y="-1054100"/>
            <a:ext cx="14427200" cy="11541760"/>
          </a:xfrm>
          <a:prstGeom prst="rect">
            <a:avLst/>
          </a:prstGeom>
        </p:spPr>
        <p:txBody>
          <a:bodyPr lIns="91439" tIns="45719" rIns="91439" bIns="45719">
            <a:noAutofit/>
          </a:bodyPr>
          <a:lstStyle/>
          <a:p>
            <a:pPr/>
          </a:p>
        </p:txBody>
      </p:sp>
      <p:sp>
        <p:nvSpPr>
          <p:cNvPr id="135" name="Slide Number"/>
          <p:cNvSpPr txBox="1"/>
          <p:nvPr>
            <p:ph type="sldNum" sz="quarter" idx="2"/>
          </p:nvPr>
        </p:nvSpPr>
        <p:spPr>
          <a:xfrm>
            <a:off x="6353454" y="9220199"/>
            <a:ext cx="297892" cy="287479"/>
          </a:xfrm>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4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p:spTree>
      <p:nvGrpSpPr>
        <p:cNvPr id="1" name=""/>
        <p:cNvGrpSpPr/>
        <p:nvPr/>
      </p:nvGrpSpPr>
      <p:grpSpPr>
        <a:xfrm>
          <a:off x="0" y="0"/>
          <a:ext cx="0" cy="0"/>
          <a:chOff x="0" y="0"/>
          <a:chExt cx="0" cy="0"/>
        </a:xfrm>
      </p:grpSpPr>
      <p:sp>
        <p:nvSpPr>
          <p:cNvPr id="21" name="Image"/>
          <p:cNvSpPr/>
          <p:nvPr>
            <p:ph type="pic" idx="21"/>
          </p:nvPr>
        </p:nvSpPr>
        <p:spPr>
          <a:xfrm>
            <a:off x="-376767" y="-915894"/>
            <a:ext cx="17835652" cy="10682195"/>
          </a:xfrm>
          <a:prstGeom prst="rect">
            <a:avLst/>
          </a:prstGeom>
        </p:spPr>
        <p:txBody>
          <a:bodyPr lIns="91439" tIns="45719" rIns="91439" bIns="45719">
            <a:noAutofit/>
          </a:bodyPr>
          <a:lstStyle/>
          <a:p>
            <a:pPr/>
          </a:p>
        </p:txBody>
      </p:sp>
      <p:sp>
        <p:nvSpPr>
          <p:cNvPr id="22" name="Presentation Title"/>
          <p:cNvSpPr txBox="1"/>
          <p:nvPr>
            <p:ph type="title" hasCustomPrompt="1"/>
          </p:nvPr>
        </p:nvSpPr>
        <p:spPr>
          <a:xfrm>
            <a:off x="698500" y="5181600"/>
            <a:ext cx="11607800" cy="3302000"/>
          </a:xfrm>
          <a:prstGeom prst="rect">
            <a:avLst/>
          </a:prstGeom>
        </p:spPr>
        <p:txBody>
          <a:bodyPr anchor="b"/>
          <a:lstStyle>
            <a:lvl1pPr>
              <a:defRPr spc="-164" sz="8200"/>
            </a:lvl1pPr>
          </a:lstStyle>
          <a:p>
            <a:pPr/>
            <a:r>
              <a:t>Presentation Title</a:t>
            </a:r>
          </a:p>
        </p:txBody>
      </p:sp>
      <p:sp>
        <p:nvSpPr>
          <p:cNvPr id="23" name="Body Level One…"/>
          <p:cNvSpPr txBox="1"/>
          <p:nvPr>
            <p:ph type="body" sz="quarter" idx="1" hasCustomPrompt="1"/>
          </p:nvPr>
        </p:nvSpPr>
        <p:spPr>
          <a:xfrm>
            <a:off x="698500" y="8432800"/>
            <a:ext cx="11607800" cy="689769"/>
          </a:xfrm>
          <a:prstGeom prst="rect">
            <a:avLst/>
          </a:prstGeom>
        </p:spPr>
        <p:txBody>
          <a:bodyPr/>
          <a:lstStyle>
            <a:lvl1pPr marL="0" indent="0" defTabSz="587022">
              <a:lnSpc>
                <a:spcPct val="100000"/>
              </a:lnSpc>
              <a:spcBef>
                <a:spcPts val="0"/>
              </a:spcBef>
              <a:buSzTx/>
              <a:buNone/>
              <a:defRPr b="1" sz="3800"/>
            </a:lvl1pPr>
            <a:lvl2pPr marL="0" indent="457200" defTabSz="587022">
              <a:lnSpc>
                <a:spcPct val="100000"/>
              </a:lnSpc>
              <a:spcBef>
                <a:spcPts val="0"/>
              </a:spcBef>
              <a:buSzTx/>
              <a:buNone/>
              <a:defRPr b="1" sz="3800"/>
            </a:lvl2pPr>
            <a:lvl3pPr marL="0" indent="914400" defTabSz="587022">
              <a:lnSpc>
                <a:spcPct val="100000"/>
              </a:lnSpc>
              <a:spcBef>
                <a:spcPts val="0"/>
              </a:spcBef>
              <a:buSzTx/>
              <a:buNone/>
              <a:defRPr b="1" sz="3800"/>
            </a:lvl3pPr>
            <a:lvl4pPr marL="0" indent="1371600" defTabSz="587022">
              <a:lnSpc>
                <a:spcPct val="100000"/>
              </a:lnSpc>
              <a:spcBef>
                <a:spcPts val="0"/>
              </a:spcBef>
              <a:buSzTx/>
              <a:buNone/>
              <a:defRPr b="1" sz="3800"/>
            </a:lvl4pPr>
            <a:lvl5pPr marL="0" indent="1828800" defTabSz="587022">
              <a:lnSpc>
                <a:spcPct val="100000"/>
              </a:lnSpc>
              <a:spcBef>
                <a:spcPts val="0"/>
              </a:spcBef>
              <a:buSzTx/>
              <a:buNone/>
              <a:defRPr b="1" sz="3800"/>
            </a:lvl5pPr>
          </a:lstStyle>
          <a:p>
            <a:pPr/>
            <a:r>
              <a:t>Presentation Subtitle</a:t>
            </a:r>
          </a:p>
          <a:p>
            <a:pPr lvl="1"/>
            <a:r>
              <a:t/>
            </a:r>
          </a:p>
          <a:p>
            <a:pPr lvl="2"/>
            <a:r>
              <a:t/>
            </a:r>
          </a:p>
          <a:p>
            <a:pPr lvl="3"/>
            <a:r>
              <a:t/>
            </a:r>
          </a:p>
          <a:p>
            <a:pPr lvl="4"/>
            <a:r>
              <a:t/>
            </a:r>
          </a:p>
        </p:txBody>
      </p:sp>
      <p:sp>
        <p:nvSpPr>
          <p:cNvPr id="24" name="Author and Date"/>
          <p:cNvSpPr txBox="1"/>
          <p:nvPr>
            <p:ph type="body" sz="quarter" idx="22" hasCustomPrompt="1"/>
          </p:nvPr>
        </p:nvSpPr>
        <p:spPr>
          <a:xfrm>
            <a:off x="698500" y="571500"/>
            <a:ext cx="11607801" cy="461059"/>
          </a:xfrm>
          <a:prstGeom prst="rect">
            <a:avLst/>
          </a:prstGeom>
        </p:spPr>
        <p:txBody>
          <a:bodyPr/>
          <a:lstStyle>
            <a:lvl1pPr marL="0" indent="0" defTabSz="563541">
              <a:lnSpc>
                <a:spcPct val="100000"/>
              </a:lnSpc>
              <a:spcBef>
                <a:spcPts val="0"/>
              </a:spcBef>
              <a:buSzTx/>
              <a:buNone/>
              <a:defRPr b="1" sz="2304"/>
            </a:lvl1pPr>
          </a:lstStyle>
          <a:p>
            <a:pPr/>
            <a:r>
              <a:t>Author and Date</a:t>
            </a:r>
          </a:p>
        </p:txBody>
      </p:sp>
      <p:sp>
        <p:nvSpPr>
          <p:cNvPr id="25" name="Slide Number"/>
          <p:cNvSpPr txBox="1"/>
          <p:nvPr>
            <p:ph type="sldNum" sz="quarter" idx="2"/>
          </p:nvPr>
        </p:nvSpPr>
        <p:spPr>
          <a:xfrm>
            <a:off x="6349999" y="9220199"/>
            <a:ext cx="297893" cy="287479"/>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Alt">
    <p:spTree>
      <p:nvGrpSpPr>
        <p:cNvPr id="1" name=""/>
        <p:cNvGrpSpPr/>
        <p:nvPr/>
      </p:nvGrpSpPr>
      <p:grpSpPr>
        <a:xfrm>
          <a:off x="0" y="0"/>
          <a:ext cx="0" cy="0"/>
          <a:chOff x="0" y="0"/>
          <a:chExt cx="0" cy="0"/>
        </a:xfrm>
      </p:grpSpPr>
      <p:sp>
        <p:nvSpPr>
          <p:cNvPr id="32" name="910457886_1434x1669.jpeg"/>
          <p:cNvSpPr/>
          <p:nvPr>
            <p:ph type="pic" idx="21"/>
          </p:nvPr>
        </p:nvSpPr>
        <p:spPr>
          <a:xfrm>
            <a:off x="5319129" y="495299"/>
            <a:ext cx="7543801" cy="8780059"/>
          </a:xfrm>
          <a:prstGeom prst="rect">
            <a:avLst/>
          </a:prstGeom>
        </p:spPr>
        <p:txBody>
          <a:bodyPr lIns="91439" tIns="45719" rIns="91439" bIns="45719">
            <a:noAutofit/>
          </a:bodyPr>
          <a:lstStyle/>
          <a:p>
            <a:pPr/>
          </a:p>
        </p:txBody>
      </p:sp>
      <p:sp>
        <p:nvSpPr>
          <p:cNvPr id="33" name="Body Level One…"/>
          <p:cNvSpPr txBox="1"/>
          <p:nvPr>
            <p:ph type="body" sz="quarter" idx="1" hasCustomPrompt="1"/>
          </p:nvPr>
        </p:nvSpPr>
        <p:spPr>
          <a:xfrm>
            <a:off x="698500" y="5003800"/>
            <a:ext cx="5105400" cy="4044566"/>
          </a:xfrm>
          <a:prstGeom prst="rect">
            <a:avLst/>
          </a:prstGeom>
        </p:spPr>
        <p:txBody>
          <a:bodyPr/>
          <a:lstStyle>
            <a:lvl1pPr marL="0" indent="0" defTabSz="587022">
              <a:lnSpc>
                <a:spcPct val="100000"/>
              </a:lnSpc>
              <a:spcBef>
                <a:spcPts val="0"/>
              </a:spcBef>
              <a:buSzTx/>
              <a:buNone/>
              <a:defRPr b="1" sz="3800"/>
            </a:lvl1pPr>
            <a:lvl2pPr marL="0" indent="457200" defTabSz="587022">
              <a:lnSpc>
                <a:spcPct val="100000"/>
              </a:lnSpc>
              <a:spcBef>
                <a:spcPts val="0"/>
              </a:spcBef>
              <a:buSzTx/>
              <a:buNone/>
              <a:defRPr b="1" sz="3800"/>
            </a:lvl2pPr>
            <a:lvl3pPr marL="0" indent="914400" defTabSz="587022">
              <a:lnSpc>
                <a:spcPct val="100000"/>
              </a:lnSpc>
              <a:spcBef>
                <a:spcPts val="0"/>
              </a:spcBef>
              <a:buSzTx/>
              <a:buNone/>
              <a:defRPr b="1" sz="3800"/>
            </a:lvl3pPr>
            <a:lvl4pPr marL="0" indent="1371600" defTabSz="587022">
              <a:lnSpc>
                <a:spcPct val="100000"/>
              </a:lnSpc>
              <a:spcBef>
                <a:spcPts val="0"/>
              </a:spcBef>
              <a:buSzTx/>
              <a:buNone/>
              <a:defRPr b="1" sz="3800"/>
            </a:lvl4pPr>
            <a:lvl5pPr marL="0" indent="1828800" defTabSz="587022">
              <a:lnSpc>
                <a:spcPct val="100000"/>
              </a:lnSpc>
              <a:spcBef>
                <a:spcPts val="0"/>
              </a:spcBef>
              <a:buSzTx/>
              <a:buNone/>
              <a:defRPr b="1" sz="3800"/>
            </a:lvl5pPr>
          </a:lstStyle>
          <a:p>
            <a:pPr/>
            <a:r>
              <a:t>Slide Subtitle</a:t>
            </a:r>
          </a:p>
          <a:p>
            <a:pPr lvl="1"/>
            <a:r>
              <a:t/>
            </a:r>
          </a:p>
          <a:p>
            <a:pPr lvl="2"/>
            <a:r>
              <a:t/>
            </a:r>
          </a:p>
          <a:p>
            <a:pPr lvl="3"/>
            <a:r>
              <a:t/>
            </a:r>
          </a:p>
          <a:p>
            <a:pPr lvl="4"/>
            <a:r>
              <a:t/>
            </a:r>
          </a:p>
        </p:txBody>
      </p:sp>
      <p:sp>
        <p:nvSpPr>
          <p:cNvPr id="34" name="Slide Title"/>
          <p:cNvSpPr txBox="1"/>
          <p:nvPr>
            <p:ph type="title" hasCustomPrompt="1"/>
          </p:nvPr>
        </p:nvSpPr>
        <p:spPr>
          <a:xfrm>
            <a:off x="698500" y="692534"/>
            <a:ext cx="5105400" cy="4387466"/>
          </a:xfrm>
          <a:prstGeom prst="rect">
            <a:avLst/>
          </a:prstGeom>
        </p:spPr>
        <p:txBody>
          <a:bodyPr anchor="b"/>
          <a:lstStyle/>
          <a:p>
            <a:pPr/>
            <a:r>
              <a:t>Slide Title</a:t>
            </a:r>
          </a:p>
        </p:txBody>
      </p:sp>
      <p:sp>
        <p:nvSpPr>
          <p:cNvPr id="3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42" name="Body Level One…"/>
          <p:cNvSpPr txBox="1"/>
          <p:nvPr>
            <p:ph type="body" idx="1" hasCustomPrompt="1"/>
          </p:nvPr>
        </p:nvSpPr>
        <p:spPr>
          <a:prstGeom prst="rect">
            <a:avLst/>
          </a:prstGeom>
        </p:spPr>
        <p:txBody>
          <a:bodyPr/>
          <a:lstStyle/>
          <a:p>
            <a:pPr/>
            <a:r>
              <a:t>Slide bullet text</a:t>
            </a:r>
          </a:p>
          <a:p>
            <a:pPr lvl="1"/>
            <a:r>
              <a:t/>
            </a:r>
          </a:p>
          <a:p>
            <a:pPr lvl="2"/>
            <a:r>
              <a:t/>
            </a:r>
          </a:p>
          <a:p>
            <a:pPr lvl="3"/>
            <a:r>
              <a:t/>
            </a:r>
          </a:p>
          <a:p>
            <a:pPr lvl="4"/>
            <a:r>
              <a:t/>
            </a:r>
          </a:p>
        </p:txBody>
      </p:sp>
      <p:sp>
        <p:nvSpPr>
          <p:cNvPr id="43" name="Slide Subtitle"/>
          <p:cNvSpPr txBox="1"/>
          <p:nvPr>
            <p:ph type="body" sz="quarter" idx="21" hasCustomPrompt="1"/>
          </p:nvPr>
        </p:nvSpPr>
        <p:spPr>
          <a:xfrm>
            <a:off x="698500" y="1412977"/>
            <a:ext cx="11607801" cy="671803"/>
          </a:xfrm>
          <a:prstGeom prst="rect">
            <a:avLst/>
          </a:prstGeom>
        </p:spPr>
        <p:txBody>
          <a:bodyPr/>
          <a:lstStyle>
            <a:lvl1pPr marL="0" indent="0" defTabSz="587022">
              <a:lnSpc>
                <a:spcPct val="100000"/>
              </a:lnSpc>
              <a:spcBef>
                <a:spcPts val="0"/>
              </a:spcBef>
              <a:buSzTx/>
              <a:buNone/>
              <a:defRPr b="1" sz="3800"/>
            </a:lvl1pPr>
          </a:lstStyle>
          <a:p>
            <a:pPr/>
            <a:r>
              <a:t>Slide Subtitle</a:t>
            </a:r>
          </a:p>
        </p:txBody>
      </p:sp>
      <p:sp>
        <p:nvSpPr>
          <p:cNvPr id="44" name="Slide Title"/>
          <p:cNvSpPr txBox="1"/>
          <p:nvPr>
            <p:ph type="title" hasCustomPrompt="1"/>
          </p:nvPr>
        </p:nvSpPr>
        <p:spPr>
          <a:prstGeom prst="rect">
            <a:avLst/>
          </a:prstGeom>
        </p:spPr>
        <p:txBody>
          <a:bodyPr/>
          <a:lstStyle/>
          <a:p>
            <a:pPr/>
            <a:r>
              <a:t>Slide Title</a:t>
            </a:r>
          </a:p>
        </p:txBody>
      </p:sp>
      <p:sp>
        <p:nvSpPr>
          <p:cNvPr id="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52" name="Body Level One…"/>
          <p:cNvSpPr txBox="1"/>
          <p:nvPr>
            <p:ph type="body" idx="1" hasCustomPrompt="1"/>
          </p:nvPr>
        </p:nvSpPr>
        <p:spPr>
          <a:prstGeom prst="rect">
            <a:avLst/>
          </a:prstGeom>
        </p:spPr>
        <p:txBody>
          <a:bodyPr numCol="2" spcCol="589358"/>
          <a:lstStyle/>
          <a:p>
            <a:pPr/>
            <a:r>
              <a:t>Slide bullet text</a:t>
            </a:r>
          </a:p>
          <a:p>
            <a:pPr lvl="1"/>
            <a:r>
              <a:t/>
            </a:r>
          </a:p>
          <a:p>
            <a:pPr lvl="2"/>
            <a:r>
              <a:t/>
            </a:r>
          </a:p>
          <a:p>
            <a:pPr lvl="3"/>
            <a:r>
              <a:t/>
            </a:r>
          </a:p>
          <a:p>
            <a:pPr lvl="4"/>
            <a:r>
              <a:t/>
            </a: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0" name="660384004_1290x1720.jpeg"/>
          <p:cNvSpPr/>
          <p:nvPr>
            <p:ph type="pic" idx="21"/>
          </p:nvPr>
        </p:nvSpPr>
        <p:spPr>
          <a:xfrm>
            <a:off x="6172200" y="596900"/>
            <a:ext cx="6448425" cy="8597900"/>
          </a:xfrm>
          <a:prstGeom prst="rect">
            <a:avLst/>
          </a:prstGeom>
        </p:spPr>
        <p:txBody>
          <a:bodyPr lIns="91439" tIns="45719" rIns="91439" bIns="45719">
            <a:noAutofit/>
          </a:bodyPr>
          <a:lstStyle/>
          <a:p>
            <a:pPr/>
          </a:p>
        </p:txBody>
      </p:sp>
      <p:sp>
        <p:nvSpPr>
          <p:cNvPr id="61" name="Slide Title"/>
          <p:cNvSpPr txBox="1"/>
          <p:nvPr>
            <p:ph type="title" hasCustomPrompt="1"/>
          </p:nvPr>
        </p:nvSpPr>
        <p:spPr>
          <a:xfrm>
            <a:off x="698500" y="444500"/>
            <a:ext cx="5105400" cy="1016000"/>
          </a:xfrm>
          <a:prstGeom prst="rect">
            <a:avLst/>
          </a:prstGeom>
        </p:spPr>
        <p:txBody>
          <a:bodyPr/>
          <a:lstStyle/>
          <a:p>
            <a:pPr/>
            <a:r>
              <a:t>Slide Title</a:t>
            </a:r>
          </a:p>
        </p:txBody>
      </p:sp>
      <p:sp>
        <p:nvSpPr>
          <p:cNvPr id="62" name="Slide Subtitle"/>
          <p:cNvSpPr txBox="1"/>
          <p:nvPr>
            <p:ph type="body" sz="quarter" idx="22" hasCustomPrompt="1"/>
          </p:nvPr>
        </p:nvSpPr>
        <p:spPr>
          <a:xfrm>
            <a:off x="698500" y="1412977"/>
            <a:ext cx="5105400" cy="671803"/>
          </a:xfrm>
          <a:prstGeom prst="rect">
            <a:avLst/>
          </a:prstGeom>
        </p:spPr>
        <p:txBody>
          <a:bodyPr/>
          <a:lstStyle>
            <a:lvl1pPr marL="0" indent="0" defTabSz="587022">
              <a:lnSpc>
                <a:spcPct val="100000"/>
              </a:lnSpc>
              <a:spcBef>
                <a:spcPts val="0"/>
              </a:spcBef>
              <a:buSzTx/>
              <a:buNone/>
              <a:defRPr b="1" sz="3800"/>
            </a:lvl1pPr>
          </a:lstStyle>
          <a:p>
            <a:pPr/>
            <a:r>
              <a:t>Slide Subtitle</a:t>
            </a:r>
          </a:p>
        </p:txBody>
      </p:sp>
      <p:sp>
        <p:nvSpPr>
          <p:cNvPr id="63" name="Body Level One…"/>
          <p:cNvSpPr txBox="1"/>
          <p:nvPr>
            <p:ph type="body" sz="half" idx="1" hasCustomPrompt="1"/>
          </p:nvPr>
        </p:nvSpPr>
        <p:spPr>
          <a:xfrm>
            <a:off x="698500" y="3480196"/>
            <a:ext cx="5105400" cy="5593161"/>
          </a:xfrm>
          <a:prstGeom prst="rect">
            <a:avLst/>
          </a:prstGeom>
        </p:spPr>
        <p:txBody>
          <a:bodyPr/>
          <a:lstStyle/>
          <a:p>
            <a:pPr/>
            <a:r>
              <a:t>Slide bullet text</a:t>
            </a:r>
          </a:p>
          <a:p>
            <a:pPr lvl="1"/>
            <a:r>
              <a:t/>
            </a:r>
          </a:p>
          <a:p>
            <a:pPr lvl="2"/>
            <a:r>
              <a:t/>
            </a:r>
          </a:p>
          <a:p>
            <a:pPr lvl="3"/>
            <a:r>
              <a:t/>
            </a:r>
          </a:p>
          <a:p>
            <a:pPr lvl="4"/>
            <a:r>
              <a:t/>
            </a:r>
          </a:p>
        </p:txBody>
      </p:sp>
      <p:sp>
        <p:nvSpPr>
          <p:cNvPr id="6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p:spTree>
      <p:nvGrpSpPr>
        <p:cNvPr id="1" name=""/>
        <p:cNvGrpSpPr/>
        <p:nvPr/>
      </p:nvGrpSpPr>
      <p:grpSpPr>
        <a:xfrm>
          <a:off x="0" y="0"/>
          <a:ext cx="0" cy="0"/>
          <a:chOff x="0" y="0"/>
          <a:chExt cx="0" cy="0"/>
        </a:xfrm>
      </p:grpSpPr>
      <p:sp>
        <p:nvSpPr>
          <p:cNvPr id="71" name="Section Title"/>
          <p:cNvSpPr txBox="1"/>
          <p:nvPr>
            <p:ph type="title" hasCustomPrompt="1"/>
          </p:nvPr>
        </p:nvSpPr>
        <p:spPr>
          <a:xfrm>
            <a:off x="698500" y="3225800"/>
            <a:ext cx="11607800" cy="3302000"/>
          </a:xfrm>
          <a:prstGeom prst="rect">
            <a:avLst/>
          </a:prstGeom>
        </p:spPr>
        <p:txBody>
          <a:bodyPr anchor="ctr"/>
          <a:lstStyle>
            <a:lvl1pPr>
              <a:defRPr b="0" spc="-164" sz="8200">
                <a:latin typeface="Helvetica Neue Medium"/>
                <a:ea typeface="Helvetica Neue Medium"/>
                <a:cs typeface="Helvetica Neue Medium"/>
                <a:sym typeface="Helvetica Neue Medium"/>
              </a:defRPr>
            </a:lvl1pPr>
          </a:lstStyle>
          <a:p>
            <a:pPr/>
            <a:r>
              <a:t>Section Title</a:t>
            </a:r>
          </a:p>
        </p:txBody>
      </p:sp>
      <p:sp>
        <p:nvSpPr>
          <p:cNvPr id="7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79" name="Slide Title"/>
          <p:cNvSpPr txBox="1"/>
          <p:nvPr>
            <p:ph type="title" hasCustomPrompt="1"/>
          </p:nvPr>
        </p:nvSpPr>
        <p:spPr>
          <a:prstGeom prst="rect">
            <a:avLst/>
          </a:prstGeom>
        </p:spPr>
        <p:txBody>
          <a:bodyPr/>
          <a:lstStyle/>
          <a:p>
            <a:pPr/>
            <a:r>
              <a:t>Slide Title</a:t>
            </a:r>
          </a:p>
        </p:txBody>
      </p:sp>
      <p:sp>
        <p:nvSpPr>
          <p:cNvPr id="80" name="Slide Subtitle"/>
          <p:cNvSpPr txBox="1"/>
          <p:nvPr>
            <p:ph type="body" sz="quarter" idx="21" hasCustomPrompt="1"/>
          </p:nvPr>
        </p:nvSpPr>
        <p:spPr>
          <a:xfrm>
            <a:off x="698500" y="1412977"/>
            <a:ext cx="11607801" cy="671803"/>
          </a:xfrm>
          <a:prstGeom prst="rect">
            <a:avLst/>
          </a:prstGeom>
        </p:spPr>
        <p:txBody>
          <a:bodyPr/>
          <a:lstStyle>
            <a:lvl1pPr marL="0" indent="0" defTabSz="587022">
              <a:lnSpc>
                <a:spcPct val="100000"/>
              </a:lnSpc>
              <a:spcBef>
                <a:spcPts val="0"/>
              </a:spcBef>
              <a:buSzTx/>
              <a:buNone/>
              <a:defRPr b="1" sz="3800"/>
            </a:lvl1pPr>
          </a:lstStyle>
          <a:p>
            <a:pPr/>
            <a:r>
              <a:t>Slide Subtitle</a:t>
            </a:r>
          </a:p>
        </p:txBody>
      </p:sp>
      <p:sp>
        <p:nvSpPr>
          <p:cNvPr id="8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genda">
    <p:spTree>
      <p:nvGrpSpPr>
        <p:cNvPr id="1" name=""/>
        <p:cNvGrpSpPr/>
        <p:nvPr/>
      </p:nvGrpSpPr>
      <p:grpSpPr>
        <a:xfrm>
          <a:off x="0" y="0"/>
          <a:ext cx="0" cy="0"/>
          <a:chOff x="0" y="0"/>
          <a:chExt cx="0" cy="0"/>
        </a:xfrm>
      </p:grpSpPr>
      <p:sp>
        <p:nvSpPr>
          <p:cNvPr id="88" name="Agenda Title"/>
          <p:cNvSpPr txBox="1"/>
          <p:nvPr>
            <p:ph type="title" hasCustomPrompt="1"/>
          </p:nvPr>
        </p:nvSpPr>
        <p:spPr>
          <a:xfrm>
            <a:off x="698500" y="444500"/>
            <a:ext cx="11607800" cy="1016000"/>
          </a:xfrm>
          <a:prstGeom prst="rect">
            <a:avLst/>
          </a:prstGeom>
        </p:spPr>
        <p:txBody>
          <a:bodyPr/>
          <a:lstStyle/>
          <a:p>
            <a:pPr/>
            <a:r>
              <a:t>Agenda Title</a:t>
            </a:r>
          </a:p>
        </p:txBody>
      </p:sp>
      <p:sp>
        <p:nvSpPr>
          <p:cNvPr id="89" name="Agenda Subtitle"/>
          <p:cNvSpPr txBox="1"/>
          <p:nvPr>
            <p:ph type="body" sz="quarter" idx="21" hasCustomPrompt="1"/>
          </p:nvPr>
        </p:nvSpPr>
        <p:spPr>
          <a:xfrm>
            <a:off x="698500" y="1409700"/>
            <a:ext cx="11607801" cy="671802"/>
          </a:xfrm>
          <a:prstGeom prst="rect">
            <a:avLst/>
          </a:prstGeom>
        </p:spPr>
        <p:txBody>
          <a:bodyPr/>
          <a:lstStyle>
            <a:lvl1pPr marL="0" indent="0" defTabSz="587022">
              <a:lnSpc>
                <a:spcPct val="100000"/>
              </a:lnSpc>
              <a:spcBef>
                <a:spcPts val="0"/>
              </a:spcBef>
              <a:buSzTx/>
              <a:buNone/>
              <a:defRPr b="1" sz="3800"/>
            </a:lvl1pPr>
          </a:lstStyle>
          <a:p>
            <a:pPr/>
            <a:r>
              <a:t>Agenda Subtitle</a:t>
            </a:r>
          </a:p>
        </p:txBody>
      </p:sp>
      <p:sp>
        <p:nvSpPr>
          <p:cNvPr id="90" name="Body Level One…"/>
          <p:cNvSpPr txBox="1"/>
          <p:nvPr>
            <p:ph type="body" idx="1" hasCustomPrompt="1"/>
          </p:nvPr>
        </p:nvSpPr>
        <p:spPr>
          <a:prstGeom prst="rect">
            <a:avLst/>
          </a:prstGeom>
        </p:spPr>
        <p:txBody>
          <a:bodyPr/>
          <a:lstStyle>
            <a:lvl1pPr marL="0" indent="0">
              <a:spcBef>
                <a:spcPts val="1300"/>
              </a:spcBef>
              <a:buSzTx/>
              <a:buNone/>
              <a:defRPr spc="-38" sz="3800"/>
            </a:lvl1pPr>
            <a:lvl2pPr marL="0" indent="457200">
              <a:spcBef>
                <a:spcPts val="1300"/>
              </a:spcBef>
              <a:buSzTx/>
              <a:buNone/>
              <a:defRPr spc="-38" sz="3800"/>
            </a:lvl2pPr>
            <a:lvl3pPr marL="0" indent="914400">
              <a:spcBef>
                <a:spcPts val="1300"/>
              </a:spcBef>
              <a:buSzTx/>
              <a:buNone/>
              <a:defRPr spc="-38" sz="3800"/>
            </a:lvl3pPr>
            <a:lvl4pPr marL="0" indent="1371600">
              <a:spcBef>
                <a:spcPts val="1300"/>
              </a:spcBef>
              <a:buSzTx/>
              <a:buNone/>
              <a:defRPr spc="-38" sz="3800"/>
            </a:lvl4pPr>
            <a:lvl5pPr marL="0" indent="1828800">
              <a:spcBef>
                <a:spcPts val="1300"/>
              </a:spcBef>
              <a:buSzTx/>
              <a:buNone/>
              <a:defRPr spc="-38" sz="3800"/>
            </a:lvl5pPr>
          </a:lstStyle>
          <a:p>
            <a:pPr/>
            <a:r>
              <a:t>Agenda Topics</a:t>
            </a:r>
          </a:p>
          <a:p>
            <a:pPr lvl="1"/>
            <a:r>
              <a:t/>
            </a:r>
          </a:p>
          <a:p>
            <a:pPr lvl="2"/>
            <a:r>
              <a:t/>
            </a:r>
          </a:p>
          <a:p>
            <a:pPr lvl="3"/>
            <a:r>
              <a:t/>
            </a:r>
          </a:p>
          <a:p>
            <a:pPr lvl="4"/>
            <a:r>
              <a:t/>
            </a:r>
          </a:p>
        </p:txBody>
      </p:sp>
      <p:sp>
        <p:nvSpPr>
          <p:cNvPr id="9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Body Level One…"/>
          <p:cNvSpPr txBox="1"/>
          <p:nvPr>
            <p:ph type="body" idx="1" hasCustomPrompt="1"/>
          </p:nvPr>
        </p:nvSpPr>
        <p:spPr>
          <a:xfrm>
            <a:off x="698500" y="2959100"/>
            <a:ext cx="11607800" cy="6096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bullet text</a:t>
            </a:r>
          </a:p>
          <a:p>
            <a:pPr lvl="1"/>
            <a:r>
              <a:t/>
            </a:r>
          </a:p>
          <a:p>
            <a:pPr lvl="2"/>
            <a:r>
              <a:t/>
            </a:r>
          </a:p>
          <a:p>
            <a:pPr lvl="3"/>
            <a:r>
              <a:t/>
            </a:r>
          </a:p>
          <a:p>
            <a:pPr lvl="4"/>
            <a:r>
              <a:t/>
            </a:r>
          </a:p>
        </p:txBody>
      </p:sp>
      <p:sp>
        <p:nvSpPr>
          <p:cNvPr id="3" name="Slide Title"/>
          <p:cNvSpPr txBox="1"/>
          <p:nvPr>
            <p:ph type="title" hasCustomPrompt="1"/>
          </p:nvPr>
        </p:nvSpPr>
        <p:spPr>
          <a:xfrm>
            <a:off x="698500" y="440266"/>
            <a:ext cx="11607800" cy="1016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Title</a:t>
            </a:r>
          </a:p>
        </p:txBody>
      </p:sp>
      <p:sp>
        <p:nvSpPr>
          <p:cNvPr id="4" name="Slide Number"/>
          <p:cNvSpPr txBox="1"/>
          <p:nvPr>
            <p:ph type="sldNum" sz="quarter" idx="2"/>
          </p:nvPr>
        </p:nvSpPr>
        <p:spPr>
          <a:xfrm>
            <a:off x="6350067" y="9220199"/>
            <a:ext cx="297892" cy="287479"/>
          </a:xfrm>
          <a:prstGeom prst="rect">
            <a:avLst/>
          </a:prstGeom>
          <a:ln w="12700">
            <a:miter lim="400000"/>
          </a:ln>
        </p:spPr>
        <p:txBody>
          <a:bodyPr wrap="none" lIns="50800" tIns="50800" rIns="50800" bIns="50800" anchor="b">
            <a:spAutoFit/>
          </a:bodyPr>
          <a:lstStyle>
            <a:lvl1pPr defTabSz="584200">
              <a:defRPr sz="1300">
                <a:solidFill>
                  <a:srgbClr val="000000"/>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transition xmlns:p14="http://schemas.microsoft.com/office/powerpoint/2010/main" spd="med" advClick="1"/>
  <p:txStyles>
    <p:titleStyle>
      <a:lvl1pPr marL="0" marR="0" indent="0" algn="l" defTabSz="1733930" rtl="0" latinLnBrk="0">
        <a:lnSpc>
          <a:spcPct val="80000"/>
        </a:lnSpc>
        <a:spcBef>
          <a:spcPts val="0"/>
        </a:spcBef>
        <a:spcAft>
          <a:spcPts val="0"/>
        </a:spcAft>
        <a:buClrTx/>
        <a:buSzTx/>
        <a:buFontTx/>
        <a:buNone/>
        <a:tabLst/>
        <a:defRPr b="1" baseline="0" cap="none" i="0" spc="-119" strike="noStrike" sz="6000" u="none">
          <a:solidFill>
            <a:srgbClr val="000000"/>
          </a:solidFill>
          <a:uFillTx/>
          <a:latin typeface="+mn-lt"/>
          <a:ea typeface="+mn-ea"/>
          <a:cs typeface="+mn-cs"/>
          <a:sym typeface="Helvetica Neue"/>
        </a:defRPr>
      </a:lvl1pPr>
      <a:lvl2pPr marL="0" marR="0" indent="457200" algn="l" defTabSz="1733930" rtl="0" latinLnBrk="0">
        <a:lnSpc>
          <a:spcPct val="80000"/>
        </a:lnSpc>
        <a:spcBef>
          <a:spcPts val="0"/>
        </a:spcBef>
        <a:spcAft>
          <a:spcPts val="0"/>
        </a:spcAft>
        <a:buClrTx/>
        <a:buSzTx/>
        <a:buFontTx/>
        <a:buNone/>
        <a:tabLst/>
        <a:defRPr b="1" baseline="0" cap="none" i="0" spc="-119" strike="noStrike" sz="6000" u="none">
          <a:solidFill>
            <a:srgbClr val="000000"/>
          </a:solidFill>
          <a:uFillTx/>
          <a:latin typeface="+mn-lt"/>
          <a:ea typeface="+mn-ea"/>
          <a:cs typeface="+mn-cs"/>
          <a:sym typeface="Helvetica Neue"/>
        </a:defRPr>
      </a:lvl2pPr>
      <a:lvl3pPr marL="0" marR="0" indent="914400" algn="l" defTabSz="1733930" rtl="0" latinLnBrk="0">
        <a:lnSpc>
          <a:spcPct val="80000"/>
        </a:lnSpc>
        <a:spcBef>
          <a:spcPts val="0"/>
        </a:spcBef>
        <a:spcAft>
          <a:spcPts val="0"/>
        </a:spcAft>
        <a:buClrTx/>
        <a:buSzTx/>
        <a:buFontTx/>
        <a:buNone/>
        <a:tabLst/>
        <a:defRPr b="1" baseline="0" cap="none" i="0" spc="-119" strike="noStrike" sz="6000" u="none">
          <a:solidFill>
            <a:srgbClr val="000000"/>
          </a:solidFill>
          <a:uFillTx/>
          <a:latin typeface="+mn-lt"/>
          <a:ea typeface="+mn-ea"/>
          <a:cs typeface="+mn-cs"/>
          <a:sym typeface="Helvetica Neue"/>
        </a:defRPr>
      </a:lvl3pPr>
      <a:lvl4pPr marL="0" marR="0" indent="1371600" algn="l" defTabSz="1733930" rtl="0" latinLnBrk="0">
        <a:lnSpc>
          <a:spcPct val="80000"/>
        </a:lnSpc>
        <a:spcBef>
          <a:spcPts val="0"/>
        </a:spcBef>
        <a:spcAft>
          <a:spcPts val="0"/>
        </a:spcAft>
        <a:buClrTx/>
        <a:buSzTx/>
        <a:buFontTx/>
        <a:buNone/>
        <a:tabLst/>
        <a:defRPr b="1" baseline="0" cap="none" i="0" spc="-119" strike="noStrike" sz="6000" u="none">
          <a:solidFill>
            <a:srgbClr val="000000"/>
          </a:solidFill>
          <a:uFillTx/>
          <a:latin typeface="+mn-lt"/>
          <a:ea typeface="+mn-ea"/>
          <a:cs typeface="+mn-cs"/>
          <a:sym typeface="Helvetica Neue"/>
        </a:defRPr>
      </a:lvl4pPr>
      <a:lvl5pPr marL="0" marR="0" indent="1828800" algn="l" defTabSz="1733930" rtl="0" latinLnBrk="0">
        <a:lnSpc>
          <a:spcPct val="80000"/>
        </a:lnSpc>
        <a:spcBef>
          <a:spcPts val="0"/>
        </a:spcBef>
        <a:spcAft>
          <a:spcPts val="0"/>
        </a:spcAft>
        <a:buClrTx/>
        <a:buSzTx/>
        <a:buFontTx/>
        <a:buNone/>
        <a:tabLst/>
        <a:defRPr b="1" baseline="0" cap="none" i="0" spc="-119" strike="noStrike" sz="6000" u="none">
          <a:solidFill>
            <a:srgbClr val="000000"/>
          </a:solidFill>
          <a:uFillTx/>
          <a:latin typeface="+mn-lt"/>
          <a:ea typeface="+mn-ea"/>
          <a:cs typeface="+mn-cs"/>
          <a:sym typeface="Helvetica Neue"/>
        </a:defRPr>
      </a:lvl5pPr>
      <a:lvl6pPr marL="0" marR="0" indent="2286000" algn="l" defTabSz="1733930" rtl="0" latinLnBrk="0">
        <a:lnSpc>
          <a:spcPct val="80000"/>
        </a:lnSpc>
        <a:spcBef>
          <a:spcPts val="0"/>
        </a:spcBef>
        <a:spcAft>
          <a:spcPts val="0"/>
        </a:spcAft>
        <a:buClrTx/>
        <a:buSzTx/>
        <a:buFontTx/>
        <a:buNone/>
        <a:tabLst/>
        <a:defRPr b="1" baseline="0" cap="none" i="0" spc="-119" strike="noStrike" sz="6000" u="none">
          <a:solidFill>
            <a:srgbClr val="000000"/>
          </a:solidFill>
          <a:uFillTx/>
          <a:latin typeface="+mn-lt"/>
          <a:ea typeface="+mn-ea"/>
          <a:cs typeface="+mn-cs"/>
          <a:sym typeface="Helvetica Neue"/>
        </a:defRPr>
      </a:lvl6pPr>
      <a:lvl7pPr marL="0" marR="0" indent="2743200" algn="l" defTabSz="1733930" rtl="0" latinLnBrk="0">
        <a:lnSpc>
          <a:spcPct val="80000"/>
        </a:lnSpc>
        <a:spcBef>
          <a:spcPts val="0"/>
        </a:spcBef>
        <a:spcAft>
          <a:spcPts val="0"/>
        </a:spcAft>
        <a:buClrTx/>
        <a:buSzTx/>
        <a:buFontTx/>
        <a:buNone/>
        <a:tabLst/>
        <a:defRPr b="1" baseline="0" cap="none" i="0" spc="-119" strike="noStrike" sz="6000" u="none">
          <a:solidFill>
            <a:srgbClr val="000000"/>
          </a:solidFill>
          <a:uFillTx/>
          <a:latin typeface="+mn-lt"/>
          <a:ea typeface="+mn-ea"/>
          <a:cs typeface="+mn-cs"/>
          <a:sym typeface="Helvetica Neue"/>
        </a:defRPr>
      </a:lvl7pPr>
      <a:lvl8pPr marL="0" marR="0" indent="3200400" algn="l" defTabSz="1733930" rtl="0" latinLnBrk="0">
        <a:lnSpc>
          <a:spcPct val="80000"/>
        </a:lnSpc>
        <a:spcBef>
          <a:spcPts val="0"/>
        </a:spcBef>
        <a:spcAft>
          <a:spcPts val="0"/>
        </a:spcAft>
        <a:buClrTx/>
        <a:buSzTx/>
        <a:buFontTx/>
        <a:buNone/>
        <a:tabLst/>
        <a:defRPr b="1" baseline="0" cap="none" i="0" spc="-119" strike="noStrike" sz="6000" u="none">
          <a:solidFill>
            <a:srgbClr val="000000"/>
          </a:solidFill>
          <a:uFillTx/>
          <a:latin typeface="+mn-lt"/>
          <a:ea typeface="+mn-ea"/>
          <a:cs typeface="+mn-cs"/>
          <a:sym typeface="Helvetica Neue"/>
        </a:defRPr>
      </a:lvl8pPr>
      <a:lvl9pPr marL="0" marR="0" indent="3657600" algn="l" defTabSz="1733930" rtl="0" latinLnBrk="0">
        <a:lnSpc>
          <a:spcPct val="80000"/>
        </a:lnSpc>
        <a:spcBef>
          <a:spcPts val="0"/>
        </a:spcBef>
        <a:spcAft>
          <a:spcPts val="0"/>
        </a:spcAft>
        <a:buClrTx/>
        <a:buSzTx/>
        <a:buFontTx/>
        <a:buNone/>
        <a:tabLst/>
        <a:defRPr b="1" baseline="0" cap="none" i="0" spc="-119" strike="noStrike" sz="6000" u="none">
          <a:solidFill>
            <a:srgbClr val="000000"/>
          </a:solidFill>
          <a:uFillTx/>
          <a:latin typeface="+mn-lt"/>
          <a:ea typeface="+mn-ea"/>
          <a:cs typeface="+mn-cs"/>
          <a:sym typeface="Helvetica Neue"/>
        </a:defRPr>
      </a:lvl9pPr>
    </p:titleStyle>
    <p:bodyStyle>
      <a:lvl1pPr marL="381000" marR="0" indent="-381000" algn="l" defTabSz="1733930" rtl="0" latinLnBrk="0">
        <a:lnSpc>
          <a:spcPct val="90000"/>
        </a:lnSpc>
        <a:spcBef>
          <a:spcPts val="3200"/>
        </a:spcBef>
        <a:spcAft>
          <a:spcPts val="0"/>
        </a:spcAft>
        <a:buClrTx/>
        <a:buSzPct val="123000"/>
        <a:buFontTx/>
        <a:buChar char="•"/>
        <a:tabLst/>
        <a:defRPr b="0" baseline="0" cap="none" i="0" spc="0" strike="noStrike" sz="3000" u="none">
          <a:solidFill>
            <a:srgbClr val="000000"/>
          </a:solidFill>
          <a:uFillTx/>
          <a:latin typeface="+mn-lt"/>
          <a:ea typeface="+mn-ea"/>
          <a:cs typeface="+mn-cs"/>
          <a:sym typeface="Helvetica Neue"/>
        </a:defRPr>
      </a:lvl1pPr>
      <a:lvl2pPr marL="762000" marR="0" indent="-381000" algn="l" defTabSz="1733930" rtl="0" latinLnBrk="0">
        <a:lnSpc>
          <a:spcPct val="90000"/>
        </a:lnSpc>
        <a:spcBef>
          <a:spcPts val="3200"/>
        </a:spcBef>
        <a:spcAft>
          <a:spcPts val="0"/>
        </a:spcAft>
        <a:buClrTx/>
        <a:buSzPct val="123000"/>
        <a:buFontTx/>
        <a:buChar char="•"/>
        <a:tabLst/>
        <a:defRPr b="0" baseline="0" cap="none" i="0" spc="0" strike="noStrike" sz="3000" u="none">
          <a:solidFill>
            <a:srgbClr val="000000"/>
          </a:solidFill>
          <a:uFillTx/>
          <a:latin typeface="+mn-lt"/>
          <a:ea typeface="+mn-ea"/>
          <a:cs typeface="+mn-cs"/>
          <a:sym typeface="Helvetica Neue"/>
        </a:defRPr>
      </a:lvl2pPr>
      <a:lvl3pPr marL="1143000" marR="0" indent="-381000" algn="l" defTabSz="1733930" rtl="0" latinLnBrk="0">
        <a:lnSpc>
          <a:spcPct val="90000"/>
        </a:lnSpc>
        <a:spcBef>
          <a:spcPts val="3200"/>
        </a:spcBef>
        <a:spcAft>
          <a:spcPts val="0"/>
        </a:spcAft>
        <a:buClrTx/>
        <a:buSzPct val="123000"/>
        <a:buFontTx/>
        <a:buChar char="•"/>
        <a:tabLst/>
        <a:defRPr b="0" baseline="0" cap="none" i="0" spc="0" strike="noStrike" sz="3000" u="none">
          <a:solidFill>
            <a:srgbClr val="000000"/>
          </a:solidFill>
          <a:uFillTx/>
          <a:latin typeface="+mn-lt"/>
          <a:ea typeface="+mn-ea"/>
          <a:cs typeface="+mn-cs"/>
          <a:sym typeface="Helvetica Neue"/>
        </a:defRPr>
      </a:lvl3pPr>
      <a:lvl4pPr marL="1524000" marR="0" indent="-381000" algn="l" defTabSz="1733930" rtl="0" latinLnBrk="0">
        <a:lnSpc>
          <a:spcPct val="90000"/>
        </a:lnSpc>
        <a:spcBef>
          <a:spcPts val="3200"/>
        </a:spcBef>
        <a:spcAft>
          <a:spcPts val="0"/>
        </a:spcAft>
        <a:buClrTx/>
        <a:buSzPct val="123000"/>
        <a:buFontTx/>
        <a:buChar char="•"/>
        <a:tabLst/>
        <a:defRPr b="0" baseline="0" cap="none" i="0" spc="0" strike="noStrike" sz="3000" u="none">
          <a:solidFill>
            <a:srgbClr val="000000"/>
          </a:solidFill>
          <a:uFillTx/>
          <a:latin typeface="+mn-lt"/>
          <a:ea typeface="+mn-ea"/>
          <a:cs typeface="+mn-cs"/>
          <a:sym typeface="Helvetica Neue"/>
        </a:defRPr>
      </a:lvl4pPr>
      <a:lvl5pPr marL="1905000" marR="0" indent="-381000" algn="l" defTabSz="1733930" rtl="0" latinLnBrk="0">
        <a:lnSpc>
          <a:spcPct val="90000"/>
        </a:lnSpc>
        <a:spcBef>
          <a:spcPts val="3200"/>
        </a:spcBef>
        <a:spcAft>
          <a:spcPts val="0"/>
        </a:spcAft>
        <a:buClrTx/>
        <a:buSzPct val="123000"/>
        <a:buFontTx/>
        <a:buChar char="•"/>
        <a:tabLst/>
        <a:defRPr b="0" baseline="0" cap="none" i="0" spc="0" strike="noStrike" sz="3000" u="none">
          <a:solidFill>
            <a:srgbClr val="000000"/>
          </a:solidFill>
          <a:uFillTx/>
          <a:latin typeface="+mn-lt"/>
          <a:ea typeface="+mn-ea"/>
          <a:cs typeface="+mn-cs"/>
          <a:sym typeface="Helvetica Neue"/>
        </a:defRPr>
      </a:lvl5pPr>
      <a:lvl6pPr marL="2286000" marR="0" indent="-381000" algn="l" defTabSz="1733930" rtl="0" latinLnBrk="0">
        <a:lnSpc>
          <a:spcPct val="90000"/>
        </a:lnSpc>
        <a:spcBef>
          <a:spcPts val="3200"/>
        </a:spcBef>
        <a:spcAft>
          <a:spcPts val="0"/>
        </a:spcAft>
        <a:buClrTx/>
        <a:buSzPct val="123000"/>
        <a:buFontTx/>
        <a:buChar char="•"/>
        <a:tabLst/>
        <a:defRPr b="0" baseline="0" cap="none" i="0" spc="0" strike="noStrike" sz="3000" u="none">
          <a:solidFill>
            <a:srgbClr val="000000"/>
          </a:solidFill>
          <a:uFillTx/>
          <a:latin typeface="+mn-lt"/>
          <a:ea typeface="+mn-ea"/>
          <a:cs typeface="+mn-cs"/>
          <a:sym typeface="Helvetica Neue"/>
        </a:defRPr>
      </a:lvl6pPr>
      <a:lvl7pPr marL="2667000" marR="0" indent="-381000" algn="l" defTabSz="1733930" rtl="0" latinLnBrk="0">
        <a:lnSpc>
          <a:spcPct val="90000"/>
        </a:lnSpc>
        <a:spcBef>
          <a:spcPts val="3200"/>
        </a:spcBef>
        <a:spcAft>
          <a:spcPts val="0"/>
        </a:spcAft>
        <a:buClrTx/>
        <a:buSzPct val="123000"/>
        <a:buFontTx/>
        <a:buChar char="•"/>
        <a:tabLst/>
        <a:defRPr b="0" baseline="0" cap="none" i="0" spc="0" strike="noStrike" sz="3000" u="none">
          <a:solidFill>
            <a:srgbClr val="000000"/>
          </a:solidFill>
          <a:uFillTx/>
          <a:latin typeface="+mn-lt"/>
          <a:ea typeface="+mn-ea"/>
          <a:cs typeface="+mn-cs"/>
          <a:sym typeface="Helvetica Neue"/>
        </a:defRPr>
      </a:lvl7pPr>
      <a:lvl8pPr marL="3048000" marR="0" indent="-381000" algn="l" defTabSz="1733930" rtl="0" latinLnBrk="0">
        <a:lnSpc>
          <a:spcPct val="90000"/>
        </a:lnSpc>
        <a:spcBef>
          <a:spcPts val="3200"/>
        </a:spcBef>
        <a:spcAft>
          <a:spcPts val="0"/>
        </a:spcAft>
        <a:buClrTx/>
        <a:buSzPct val="123000"/>
        <a:buFontTx/>
        <a:buChar char="•"/>
        <a:tabLst/>
        <a:defRPr b="0" baseline="0" cap="none" i="0" spc="0" strike="noStrike" sz="3000" u="none">
          <a:solidFill>
            <a:srgbClr val="000000"/>
          </a:solidFill>
          <a:uFillTx/>
          <a:latin typeface="+mn-lt"/>
          <a:ea typeface="+mn-ea"/>
          <a:cs typeface="+mn-cs"/>
          <a:sym typeface="Helvetica Neue"/>
        </a:defRPr>
      </a:lvl8pPr>
      <a:lvl9pPr marL="3429000" marR="0" indent="-381000" algn="l" defTabSz="1733930" rtl="0" latinLnBrk="0">
        <a:lnSpc>
          <a:spcPct val="90000"/>
        </a:lnSpc>
        <a:spcBef>
          <a:spcPts val="3200"/>
        </a:spcBef>
        <a:spcAft>
          <a:spcPts val="0"/>
        </a:spcAft>
        <a:buClrTx/>
        <a:buSzPct val="123000"/>
        <a:buFontTx/>
        <a:buChar char="•"/>
        <a:tabLst/>
        <a:defRPr b="0" baseline="0" cap="none" i="0" spc="0" strike="noStrike" sz="3000" u="none">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Helvetica Neu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1" name="SellersGuide-magazine-mockup-01.png" descr="SellersGuide-magazine-mockup-01.png"/>
          <p:cNvPicPr>
            <a:picLocks noChangeAspect="1"/>
          </p:cNvPicPr>
          <p:nvPr/>
        </p:nvPicPr>
        <p:blipFill>
          <a:blip r:embed="rId2">
            <a:extLst/>
          </a:blip>
          <a:stretch>
            <a:fillRect/>
          </a:stretch>
        </p:blipFill>
        <p:spPr>
          <a:xfrm>
            <a:off x="-1" y="-14624"/>
            <a:ext cx="13004801" cy="8546014"/>
          </a:xfrm>
          <a:prstGeom prst="rect">
            <a:avLst/>
          </a:prstGeom>
          <a:ln w="12700">
            <a:miter lim="400000"/>
          </a:ln>
        </p:spPr>
      </p:pic>
      <p:sp>
        <p:nvSpPr>
          <p:cNvPr id="152" name="object 5"/>
          <p:cNvSpPr txBox="1"/>
          <p:nvPr/>
        </p:nvSpPr>
        <p:spPr>
          <a:xfrm>
            <a:off x="1789658" y="207910"/>
            <a:ext cx="9425484" cy="112997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R="5131" indent="12700" defTabSz="923634">
              <a:lnSpc>
                <a:spcPts val="4200"/>
              </a:lnSpc>
              <a:spcBef>
                <a:spcPts val="300"/>
              </a:spcBef>
              <a:defRPr spc="444" sz="3800">
                <a:solidFill>
                  <a:srgbClr val="323131"/>
                </a:solidFill>
                <a:latin typeface="Minion Pro"/>
                <a:ea typeface="Minion Pro"/>
                <a:cs typeface="Minion Pro"/>
                <a:sym typeface="Minion Pro"/>
              </a:defRPr>
            </a:pPr>
            <a:r>
              <a:t>Get a Copy of Your 40+ Page </a:t>
            </a:r>
          </a:p>
          <a:p>
            <a:pPr marR="5131" indent="12700" defTabSz="923634">
              <a:lnSpc>
                <a:spcPts val="4200"/>
              </a:lnSpc>
              <a:spcBef>
                <a:spcPts val="300"/>
              </a:spcBef>
              <a:defRPr b="1" spc="444" sz="3800">
                <a:solidFill>
                  <a:srgbClr val="323131"/>
                </a:solidFill>
                <a:latin typeface="Minion Pro"/>
                <a:ea typeface="Minion Pro"/>
                <a:cs typeface="Minion Pro"/>
                <a:sym typeface="Minion Pro"/>
              </a:defRPr>
            </a:pPr>
            <a:r>
              <a:t>Home Seller’s Guide to Real Estate</a:t>
            </a:r>
          </a:p>
        </p:txBody>
      </p:sp>
      <p:sp>
        <p:nvSpPr>
          <p:cNvPr id="153" name="object 3"/>
          <p:cNvSpPr txBox="1"/>
          <p:nvPr>
            <p:ph type="ctrTitle"/>
          </p:nvPr>
        </p:nvSpPr>
        <p:spPr>
          <a:xfrm>
            <a:off x="2056353" y="8820358"/>
            <a:ext cx="8892094" cy="774044"/>
          </a:xfrm>
          <a:prstGeom prst="rect">
            <a:avLst/>
          </a:prstGeom>
        </p:spPr>
        <p:txBody>
          <a:bodyPr lIns="0" tIns="0" rIns="0" bIns="0" anchor="t"/>
          <a:lstStyle>
            <a:lvl1pPr marR="4925" indent="12192" algn="ctr">
              <a:lnSpc>
                <a:spcPct val="116100"/>
              </a:lnSpc>
              <a:defRPr spc="109" sz="2400">
                <a:latin typeface="Minion Pro"/>
                <a:ea typeface="Minion Pro"/>
                <a:cs typeface="Minion Pro"/>
                <a:sym typeface="Minion Pro"/>
              </a:defRPr>
            </a:lvl1pPr>
          </a:lstStyle>
          <a:p>
            <a:pPr/>
            <a:r>
              <a:t>YOUR NAME, YOUR COMPANY </a:t>
            </a:r>
          </a:p>
        </p:txBody>
      </p:sp>
      <p:sp>
        <p:nvSpPr>
          <p:cNvPr id="154" name="object 8"/>
          <p:cNvSpPr/>
          <p:nvPr/>
        </p:nvSpPr>
        <p:spPr>
          <a:xfrm>
            <a:off x="878532" y="8512130"/>
            <a:ext cx="11247736" cy="1"/>
          </a:xfrm>
          <a:prstGeom prst="line">
            <a:avLst/>
          </a:prstGeom>
          <a:ln w="101600">
            <a:solidFill>
              <a:srgbClr val="484C54"/>
            </a:solidFill>
          </a:ln>
        </p:spPr>
        <p:txBody>
          <a:bodyPr lIns="45718" tIns="45718" rIns="45718" bIns="45718"/>
          <a:lstStyle/>
          <a:p>
            <a:pPr algn="l" defTabSz="923634">
              <a:defRPr sz="1800">
                <a:solidFill>
                  <a:srgbClr val="000000"/>
                </a:solidFill>
                <a:latin typeface="Calibri"/>
                <a:ea typeface="Calibri"/>
                <a:cs typeface="Calibri"/>
                <a:sym typeface="Calibri"/>
              </a:defRPr>
            </a:pPr>
          </a:p>
        </p:txBody>
      </p:sp>
      <p:sp>
        <p:nvSpPr>
          <p:cNvPr id="155" name="TextBox 3"/>
          <p:cNvSpPr txBox="1"/>
          <p:nvPr/>
        </p:nvSpPr>
        <p:spPr>
          <a:xfrm>
            <a:off x="1320746" y="7743241"/>
            <a:ext cx="10363309" cy="460661"/>
          </a:xfrm>
          <a:prstGeom prst="rect">
            <a:avLst/>
          </a:prstGeom>
          <a:ln w="12700">
            <a:miter lim="400000"/>
          </a:ln>
          <a:extLst>
            <a:ext uri="{C572A759-6A51-4108-AA02-DFA0A04FC94B}">
              <ma14:wrappingTextBoxFlag xmlns:ma14="http://schemas.microsoft.com/office/mac/drawingml/2011/main" val="1"/>
            </a:ext>
          </a:extLst>
        </p:spPr>
        <p:txBody>
          <a:bodyPr lIns="46179" tIns="46179" rIns="46179" bIns="46179">
            <a:spAutoFit/>
          </a:bodyPr>
          <a:lstStyle/>
          <a:p>
            <a:pPr defTabSz="923634">
              <a:defRPr sz="2400">
                <a:solidFill>
                  <a:srgbClr val="000000"/>
                </a:solidFill>
                <a:latin typeface="Calibri"/>
                <a:ea typeface="Calibri"/>
                <a:cs typeface="Calibri"/>
                <a:sym typeface="Calibri"/>
              </a:defRPr>
            </a:pPr>
            <a:r>
              <a:t>Get your copy of this valuable guide at: </a:t>
            </a:r>
            <a:r>
              <a:rPr b="1"/>
              <a:t>www.YourWebsite.com/SellersGuide</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7" name="Rectangle"/>
          <p:cNvSpPr/>
          <p:nvPr/>
        </p:nvSpPr>
        <p:spPr>
          <a:xfrm>
            <a:off x="-30319" y="744"/>
            <a:ext cx="6724044" cy="9752112"/>
          </a:xfrm>
          <a:prstGeom prst="rect">
            <a:avLst/>
          </a:prstGeom>
          <a:solidFill>
            <a:srgbClr val="F1F1F1"/>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158" name="object 7"/>
          <p:cNvSpPr txBox="1"/>
          <p:nvPr/>
        </p:nvSpPr>
        <p:spPr>
          <a:xfrm>
            <a:off x="478604" y="869278"/>
            <a:ext cx="5461850" cy="266142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R="5131" indent="12700" defTabSz="923634">
              <a:lnSpc>
                <a:spcPct val="109100"/>
              </a:lnSpc>
              <a:defRPr spc="203">
                <a:solidFill>
                  <a:srgbClr val="323131"/>
                </a:solidFill>
                <a:latin typeface="Verdana"/>
                <a:ea typeface="Verdana"/>
                <a:cs typeface="Verdana"/>
                <a:sym typeface="Verdana"/>
              </a:defRPr>
            </a:pPr>
            <a:r>
              <a:t>If you’ve thought about selling your home now, or in the near future, and you want to ensure that you get the highest possible return for your investment, there’s a LOT to consider. </a:t>
            </a:r>
          </a:p>
          <a:p>
            <a:pPr marR="5131" indent="12700" defTabSz="923634">
              <a:lnSpc>
                <a:spcPct val="109100"/>
              </a:lnSpc>
              <a:defRPr spc="203">
                <a:solidFill>
                  <a:srgbClr val="323131"/>
                </a:solidFill>
                <a:latin typeface="Verdana"/>
                <a:ea typeface="Verdana"/>
                <a:cs typeface="Verdana"/>
                <a:sym typeface="Verdana"/>
              </a:defRPr>
            </a:pPr>
          </a:p>
          <a:p>
            <a:pPr marR="5131" indent="12700" defTabSz="923634">
              <a:lnSpc>
                <a:spcPct val="109100"/>
              </a:lnSpc>
              <a:spcBef>
                <a:spcPts val="400"/>
              </a:spcBef>
              <a:defRPr spc="203">
                <a:solidFill>
                  <a:srgbClr val="323131"/>
                </a:solidFill>
                <a:latin typeface="Verdana"/>
                <a:ea typeface="Verdana"/>
                <a:cs typeface="Verdana"/>
                <a:sym typeface="Verdana"/>
              </a:defRPr>
            </a:pPr>
            <a:endParaRPr b="1"/>
          </a:p>
          <a:p>
            <a:pPr marR="5131" indent="12700" defTabSz="923634">
              <a:lnSpc>
                <a:spcPct val="109100"/>
              </a:lnSpc>
              <a:defRPr b="1" spc="203">
                <a:solidFill>
                  <a:srgbClr val="323131"/>
                </a:solidFill>
                <a:latin typeface="Verdana"/>
                <a:ea typeface="Verdana"/>
                <a:cs typeface="Verdana"/>
                <a:sym typeface="Verdana"/>
              </a:defRPr>
            </a:pPr>
          </a:p>
          <a:p>
            <a:pPr marR="5131" indent="12700" defTabSz="923634">
              <a:lnSpc>
                <a:spcPct val="109100"/>
              </a:lnSpc>
              <a:defRPr b="1" spc="203">
                <a:solidFill>
                  <a:srgbClr val="323131"/>
                </a:solidFill>
                <a:latin typeface="Verdana"/>
                <a:ea typeface="Verdana"/>
                <a:cs typeface="Verdana"/>
                <a:sym typeface="Verdana"/>
              </a:defRPr>
            </a:pPr>
          </a:p>
        </p:txBody>
      </p:sp>
      <p:sp>
        <p:nvSpPr>
          <p:cNvPr id="159" name="bk object 18"/>
          <p:cNvSpPr/>
          <p:nvPr/>
        </p:nvSpPr>
        <p:spPr>
          <a:xfrm>
            <a:off x="-16567" y="7977909"/>
            <a:ext cx="6724044" cy="1791725"/>
          </a:xfrm>
          <a:prstGeom prst="rect">
            <a:avLst/>
          </a:prstGeom>
          <a:solidFill>
            <a:srgbClr val="323131"/>
          </a:solidFill>
          <a:ln w="12700">
            <a:miter lim="400000"/>
          </a:ln>
        </p:spPr>
        <p:txBody>
          <a:bodyPr lIns="46179" tIns="46179" rIns="46179" bIns="46179"/>
          <a:lstStyle/>
          <a:p>
            <a:pPr algn="l" defTabSz="923634">
              <a:defRPr sz="1800">
                <a:solidFill>
                  <a:srgbClr val="000000"/>
                </a:solidFill>
                <a:latin typeface="Calibri"/>
                <a:ea typeface="Calibri"/>
                <a:cs typeface="Calibri"/>
                <a:sym typeface="Calibri"/>
              </a:defRPr>
            </a:pPr>
          </a:p>
        </p:txBody>
      </p:sp>
      <p:sp>
        <p:nvSpPr>
          <p:cNvPr id="160" name="object 2"/>
          <p:cNvSpPr txBox="1"/>
          <p:nvPr/>
        </p:nvSpPr>
        <p:spPr>
          <a:xfrm>
            <a:off x="775179" y="8480574"/>
            <a:ext cx="5113048" cy="78639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marR="5131" indent="12700" defTabSz="923634">
              <a:lnSpc>
                <a:spcPct val="125699"/>
              </a:lnSpc>
              <a:defRPr i="1" spc="19">
                <a:solidFill>
                  <a:srgbClr val="FFFFFF"/>
                </a:solidFill>
                <a:latin typeface="Minion Pro"/>
                <a:ea typeface="Minion Pro"/>
                <a:cs typeface="Minion Pro"/>
                <a:sym typeface="Minion Pro"/>
              </a:defRPr>
            </a:lvl1pPr>
          </a:lstStyle>
          <a:p>
            <a:pPr/>
            <a:r>
              <a:t>The safety of our buyers and sellers is our top priority. Ask me about our  SAFE Listing and Selling practices and how we can help you sell your home and buy your dream home safely. </a:t>
            </a:r>
          </a:p>
        </p:txBody>
      </p:sp>
      <p:grpSp>
        <p:nvGrpSpPr>
          <p:cNvPr id="163" name="avatar-01.png"/>
          <p:cNvGrpSpPr/>
          <p:nvPr/>
        </p:nvGrpSpPr>
        <p:grpSpPr>
          <a:xfrm>
            <a:off x="307673" y="3685364"/>
            <a:ext cx="2808321" cy="2846421"/>
            <a:chOff x="0" y="0"/>
            <a:chExt cx="2808320" cy="2846420"/>
          </a:xfrm>
        </p:grpSpPr>
        <p:pic>
          <p:nvPicPr>
            <p:cNvPr id="162" name="avatar-01.png" descr="avatar-01.png"/>
            <p:cNvPicPr>
              <a:picLocks noChangeAspect="1"/>
            </p:cNvPicPr>
            <p:nvPr/>
          </p:nvPicPr>
          <p:blipFill>
            <a:blip r:embed="rId2">
              <a:extLst/>
            </a:blip>
            <a:stretch>
              <a:fillRect/>
            </a:stretch>
          </p:blipFill>
          <p:spPr>
            <a:xfrm>
              <a:off x="203199" y="203200"/>
              <a:ext cx="2401922" cy="2401921"/>
            </a:xfrm>
            <a:prstGeom prst="rect">
              <a:avLst/>
            </a:prstGeom>
            <a:ln>
              <a:noFill/>
            </a:ln>
            <a:effectLst/>
          </p:spPr>
        </p:pic>
        <p:pic>
          <p:nvPicPr>
            <p:cNvPr id="161" name="avatar-01.png" descr="avatar-01.png"/>
            <p:cNvPicPr>
              <a:picLocks noChangeAspect="0"/>
            </p:cNvPicPr>
            <p:nvPr/>
          </p:nvPicPr>
          <p:blipFill>
            <a:blip r:embed="rId3">
              <a:extLst/>
            </a:blip>
            <a:stretch>
              <a:fillRect/>
            </a:stretch>
          </p:blipFill>
          <p:spPr>
            <a:xfrm>
              <a:off x="-1" y="0"/>
              <a:ext cx="2808322" cy="2846421"/>
            </a:xfrm>
            <a:prstGeom prst="rect">
              <a:avLst/>
            </a:prstGeom>
            <a:effectLst/>
          </p:spPr>
        </p:pic>
      </p:grpSp>
      <p:pic>
        <p:nvPicPr>
          <p:cNvPr id="164" name="PA logo horizontal black.png" descr="PA logo horizontal black.png"/>
          <p:cNvPicPr>
            <a:picLocks noChangeAspect="1"/>
          </p:cNvPicPr>
          <p:nvPr/>
        </p:nvPicPr>
        <p:blipFill>
          <a:blip r:embed="rId4">
            <a:extLst/>
          </a:blip>
          <a:stretch>
            <a:fillRect/>
          </a:stretch>
        </p:blipFill>
        <p:spPr>
          <a:xfrm>
            <a:off x="2567594" y="7476535"/>
            <a:ext cx="1283870" cy="293008"/>
          </a:xfrm>
          <a:prstGeom prst="rect">
            <a:avLst/>
          </a:prstGeom>
          <a:ln w="12700">
            <a:miter lim="400000"/>
          </a:ln>
        </p:spPr>
      </p:pic>
      <p:sp>
        <p:nvSpPr>
          <p:cNvPr id="165" name="Name,…"/>
          <p:cNvSpPr txBox="1"/>
          <p:nvPr/>
        </p:nvSpPr>
        <p:spPr>
          <a:xfrm>
            <a:off x="3521876" y="3788575"/>
            <a:ext cx="2156116" cy="217645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R="5131" indent="12700" defTabSz="923634">
              <a:lnSpc>
                <a:spcPct val="109100"/>
              </a:lnSpc>
              <a:spcBef>
                <a:spcPts val="400"/>
              </a:spcBef>
              <a:defRPr spc="203">
                <a:solidFill>
                  <a:srgbClr val="323131"/>
                </a:solidFill>
                <a:latin typeface="Verdana"/>
                <a:ea typeface="Verdana"/>
                <a:cs typeface="Verdana"/>
                <a:sym typeface="Verdana"/>
              </a:defRPr>
            </a:pPr>
            <a:r>
              <a:t>Name, </a:t>
            </a:r>
          </a:p>
          <a:p>
            <a:pPr marR="5131" indent="12700" defTabSz="923634">
              <a:lnSpc>
                <a:spcPct val="109100"/>
              </a:lnSpc>
              <a:spcBef>
                <a:spcPts val="400"/>
              </a:spcBef>
              <a:defRPr spc="203">
                <a:solidFill>
                  <a:srgbClr val="323131"/>
                </a:solidFill>
                <a:latin typeface="Verdana"/>
                <a:ea typeface="Verdana"/>
                <a:cs typeface="Verdana"/>
                <a:sym typeface="Verdana"/>
              </a:defRPr>
            </a:pPr>
            <a:r>
              <a:t>Title</a:t>
            </a:r>
          </a:p>
          <a:p>
            <a:pPr marR="5131" indent="12700" defTabSz="923634">
              <a:lnSpc>
                <a:spcPct val="109100"/>
              </a:lnSpc>
              <a:spcBef>
                <a:spcPts val="400"/>
              </a:spcBef>
              <a:defRPr spc="203">
                <a:solidFill>
                  <a:srgbClr val="323131"/>
                </a:solidFill>
                <a:latin typeface="Verdana"/>
                <a:ea typeface="Verdana"/>
                <a:cs typeface="Verdana"/>
                <a:sym typeface="Verdana"/>
              </a:defRPr>
            </a:pPr>
            <a:r>
              <a:t>Company Name</a:t>
            </a:r>
          </a:p>
          <a:p>
            <a:pPr marR="5131" indent="12700" defTabSz="923634">
              <a:lnSpc>
                <a:spcPct val="109100"/>
              </a:lnSpc>
              <a:spcBef>
                <a:spcPts val="400"/>
              </a:spcBef>
              <a:defRPr spc="203">
                <a:solidFill>
                  <a:srgbClr val="323131"/>
                </a:solidFill>
                <a:latin typeface="Verdana"/>
                <a:ea typeface="Verdana"/>
                <a:cs typeface="Verdana"/>
                <a:sym typeface="Verdana"/>
              </a:defRPr>
            </a:pPr>
            <a:r>
              <a:t>Cell Phone</a:t>
            </a:r>
          </a:p>
          <a:p>
            <a:pPr marR="5131" indent="12700" defTabSz="923634">
              <a:lnSpc>
                <a:spcPct val="109100"/>
              </a:lnSpc>
              <a:spcBef>
                <a:spcPts val="400"/>
              </a:spcBef>
              <a:defRPr spc="203">
                <a:solidFill>
                  <a:srgbClr val="323131"/>
                </a:solidFill>
                <a:latin typeface="Verdana"/>
                <a:ea typeface="Verdana"/>
                <a:cs typeface="Verdana"/>
                <a:sym typeface="Verdana"/>
              </a:defRPr>
            </a:pPr>
            <a:r>
              <a:t>Email</a:t>
            </a:r>
          </a:p>
          <a:p>
            <a:pPr marR="5131" indent="12700" defTabSz="923634">
              <a:lnSpc>
                <a:spcPct val="109100"/>
              </a:lnSpc>
              <a:spcBef>
                <a:spcPts val="400"/>
              </a:spcBef>
              <a:defRPr spc="203">
                <a:solidFill>
                  <a:srgbClr val="323131"/>
                </a:solidFill>
                <a:latin typeface="Verdana"/>
                <a:ea typeface="Verdana"/>
                <a:cs typeface="Verdana"/>
                <a:sym typeface="Verdana"/>
              </a:defRPr>
            </a:pPr>
            <a:r>
              <a:t>Website</a:t>
            </a:r>
          </a:p>
        </p:txBody>
      </p:sp>
      <p:sp>
        <p:nvSpPr>
          <p:cNvPr id="166" name="Call me today to see what’s possible!"/>
          <p:cNvSpPr txBox="1"/>
          <p:nvPr/>
        </p:nvSpPr>
        <p:spPr>
          <a:xfrm>
            <a:off x="411230" y="2529071"/>
            <a:ext cx="5840946" cy="68467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R="5131" indent="12700" defTabSz="923634">
              <a:lnSpc>
                <a:spcPct val="109100"/>
              </a:lnSpc>
              <a:defRPr b="1" spc="215" sz="1700">
                <a:solidFill>
                  <a:srgbClr val="323131"/>
                </a:solidFill>
                <a:latin typeface="Verdana"/>
                <a:ea typeface="Verdana"/>
                <a:cs typeface="Verdana"/>
                <a:sym typeface="Verdana"/>
              </a:defRPr>
            </a:lvl1pPr>
          </a:lstStyle>
          <a:p>
            <a:pPr/>
            <a:r>
              <a:t>Call me today to see what’s possible! </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