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7772400" cy="502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900">
        <a:latin typeface="+mn-lt"/>
        <a:ea typeface="+mn-ea"/>
        <a:cs typeface="+mn-cs"/>
        <a:sym typeface="Helvetica Neue"/>
      </a:defRPr>
    </a:lvl1pPr>
    <a:lvl2pPr indent="228600" defTabSz="457200" latinLnBrk="0">
      <a:defRPr sz="900">
        <a:latin typeface="+mn-lt"/>
        <a:ea typeface="+mn-ea"/>
        <a:cs typeface="+mn-cs"/>
        <a:sym typeface="Helvetica Neue"/>
      </a:defRPr>
    </a:lvl2pPr>
    <a:lvl3pPr indent="457200" defTabSz="457200" latinLnBrk="0">
      <a:defRPr sz="900">
        <a:latin typeface="+mn-lt"/>
        <a:ea typeface="+mn-ea"/>
        <a:cs typeface="+mn-cs"/>
        <a:sym typeface="Helvetica Neue"/>
      </a:defRPr>
    </a:lvl3pPr>
    <a:lvl4pPr indent="685800" defTabSz="457200" latinLnBrk="0">
      <a:defRPr sz="900">
        <a:latin typeface="+mn-lt"/>
        <a:ea typeface="+mn-ea"/>
        <a:cs typeface="+mn-cs"/>
        <a:sym typeface="Helvetica Neue"/>
      </a:defRPr>
    </a:lvl4pPr>
    <a:lvl5pPr indent="914400" defTabSz="457200" latinLnBrk="0">
      <a:defRPr sz="900">
        <a:latin typeface="+mn-lt"/>
        <a:ea typeface="+mn-ea"/>
        <a:cs typeface="+mn-cs"/>
        <a:sym typeface="Helvetica Neue"/>
      </a:defRPr>
    </a:lvl5pPr>
    <a:lvl6pPr indent="1143000" defTabSz="457200" latinLnBrk="0">
      <a:defRPr sz="900">
        <a:latin typeface="+mn-lt"/>
        <a:ea typeface="+mn-ea"/>
        <a:cs typeface="+mn-cs"/>
        <a:sym typeface="Helvetica Neue"/>
      </a:defRPr>
    </a:lvl6pPr>
    <a:lvl7pPr indent="1371600" defTabSz="457200" latinLnBrk="0">
      <a:defRPr sz="900">
        <a:latin typeface="+mn-lt"/>
        <a:ea typeface="+mn-ea"/>
        <a:cs typeface="+mn-cs"/>
        <a:sym typeface="Helvetica Neue"/>
      </a:defRPr>
    </a:lvl7pPr>
    <a:lvl8pPr indent="1600200" defTabSz="457200" latinLnBrk="0">
      <a:defRPr sz="900">
        <a:latin typeface="+mn-lt"/>
        <a:ea typeface="+mn-ea"/>
        <a:cs typeface="+mn-cs"/>
        <a:sym typeface="Helvetica Neue"/>
      </a:defRPr>
    </a:lvl8pPr>
    <a:lvl9pPr indent="1828800" defTabSz="457200" latinLnBrk="0">
      <a:defRPr sz="9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25355" y="564620"/>
            <a:ext cx="3108961" cy="1223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112220" y="1788160"/>
            <a:ext cx="1522096" cy="32410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434806" y="4731940"/>
            <a:ext cx="127001" cy="127001"/>
          </a:xfrm>
          <a:prstGeom prst="rect">
            <a:avLst/>
          </a:prstGeom>
          <a:ln w="3175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 defTabSz="388143">
              <a:defRPr sz="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92627" marR="0" indent="-92627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95458" marR="0" indent="-106521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03193" marR="0" indent="-125318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07253" marR="0" indent="-142028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72519" marR="0" indent="-118356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.png" descr="1.png"/>
          <p:cNvPicPr>
            <a:picLocks noChangeAspect="1"/>
          </p:cNvPicPr>
          <p:nvPr/>
        </p:nvPicPr>
        <p:blipFill>
          <a:blip r:embed="rId2">
            <a:extLst/>
          </a:blip>
          <a:srcRect l="0" t="3748" r="0" b="3748"/>
          <a:stretch>
            <a:fillRect/>
          </a:stretch>
        </p:blipFill>
        <p:spPr>
          <a:xfrm>
            <a:off x="-199" y="-38497"/>
            <a:ext cx="7772651" cy="5106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.png" descr="2.png"/>
          <p:cNvPicPr>
            <a:picLocks noChangeAspect="1"/>
          </p:cNvPicPr>
          <p:nvPr/>
        </p:nvPicPr>
        <p:blipFill>
          <a:blip r:embed="rId2">
            <a:extLst/>
          </a:blip>
          <a:srcRect l="0" t="4449" r="0" b="4449"/>
          <a:stretch>
            <a:fillRect/>
          </a:stretch>
        </p:blipFill>
        <p:spPr>
          <a:xfrm>
            <a:off x="0" y="228"/>
            <a:ext cx="7772400" cy="5028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1224" y="234527"/>
            <a:ext cx="661863" cy="242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As a seller’s agent, my fiduciary responsibility is to the home seller.…"/>
          <p:cNvSpPr txBox="1"/>
          <p:nvPr/>
        </p:nvSpPr>
        <p:spPr>
          <a:xfrm>
            <a:off x="157412" y="342900"/>
            <a:ext cx="3336386" cy="17678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b="1" sz="2000">
                <a:solidFill>
                  <a:srgbClr val="53044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Wishing you a Safe and Happy Halloween!</a:t>
            </a:r>
          </a:p>
          <a:p>
            <a:pPr algn="ctr" defTabSz="457200">
              <a:defRPr b="1" sz="2000">
                <a:solidFill>
                  <a:srgbClr val="530449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ctr" defTabSz="457200">
              <a:defRPr b="1" i="1" sz="2000">
                <a:solidFill>
                  <a:srgbClr val="53044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For tips on </a:t>
            </a:r>
            <a:r>
              <a:rPr>
                <a:solidFill>
                  <a:srgbClr val="FF9300"/>
                </a:solidFill>
              </a:rPr>
              <a:t>Halloween Safety,</a:t>
            </a:r>
            <a:r>
              <a:t> call me at </a:t>
            </a:r>
          </a:p>
          <a:p>
            <a:pPr algn="ctr" defTabSz="457200">
              <a:defRPr b="1" i="1" sz="2000">
                <a:solidFill>
                  <a:srgbClr val="53044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xxx-xxxx!</a:t>
            </a:r>
          </a:p>
        </p:txBody>
      </p:sp>
      <p:grpSp>
        <p:nvGrpSpPr>
          <p:cNvPr id="27" name="avatar-01.png"/>
          <p:cNvGrpSpPr/>
          <p:nvPr/>
        </p:nvGrpSpPr>
        <p:grpSpPr>
          <a:xfrm>
            <a:off x="177496" y="3127939"/>
            <a:ext cx="1473931" cy="1512031"/>
            <a:chOff x="0" y="0"/>
            <a:chExt cx="1473930" cy="1512030"/>
          </a:xfrm>
        </p:grpSpPr>
        <p:pic>
          <p:nvPicPr>
            <p:cNvPr id="26" name="avatar-01.png" descr="avatar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1067531" cy="1067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" name="avatar-01.png" descr="avatar-01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73931" cy="1512031"/>
            </a:xfrm>
            <a:prstGeom prst="rect">
              <a:avLst/>
            </a:prstGeom>
            <a:effectLst/>
          </p:spPr>
        </p:pic>
      </p:grpSp>
      <p:sp>
        <p:nvSpPr>
          <p:cNvPr id="28" name="Agent Name, Title…"/>
          <p:cNvSpPr txBox="1"/>
          <p:nvPr/>
        </p:nvSpPr>
        <p:spPr>
          <a:xfrm>
            <a:off x="1808724" y="3435644"/>
            <a:ext cx="1316390" cy="10871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spcBef>
                <a:spcPts val="300"/>
              </a:spcBef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Agent Name, Title</a:t>
            </a:r>
          </a:p>
          <a:p>
            <a:pPr defTabSz="457200">
              <a:spcBef>
                <a:spcPts val="300"/>
              </a:spcBef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Company Name</a:t>
            </a:r>
          </a:p>
          <a:p>
            <a:pPr defTabSz="457200">
              <a:spcBef>
                <a:spcPts val="300"/>
              </a:spcBef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Phone Number</a:t>
            </a:r>
          </a:p>
          <a:p>
            <a:pPr defTabSz="457200">
              <a:spcBef>
                <a:spcPts val="300"/>
              </a:spcBef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Website</a:t>
            </a:r>
          </a:p>
          <a:p>
            <a:pPr defTabSz="457200">
              <a:spcBef>
                <a:spcPts val="300"/>
              </a:spcBef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Email Address</a:t>
            </a:r>
          </a:p>
        </p:txBody>
      </p:sp>
      <p:sp>
        <p:nvSpPr>
          <p:cNvPr id="29" name="Name Here / Company…"/>
          <p:cNvSpPr txBox="1"/>
          <p:nvPr/>
        </p:nvSpPr>
        <p:spPr>
          <a:xfrm>
            <a:off x="4018206" y="457200"/>
            <a:ext cx="2754711" cy="6248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Name Here / Company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Return Address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City, State, Zip</a:t>
            </a:r>
          </a:p>
        </p:txBody>
      </p:sp>
      <p:pic>
        <p:nvPicPr>
          <p:cNvPr id="30" name="companylogohere.png" descr="companylogoher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70993" y="2760234"/>
            <a:ext cx="472019" cy="56626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 flipV="1">
            <a:off x="3762511" y="206126"/>
            <a:ext cx="1" cy="4616932"/>
          </a:xfrm>
          <a:prstGeom prst="line">
            <a:avLst/>
          </a:prstGeom>
          <a:ln w="50800">
            <a:solidFill>
              <a:srgbClr val="520349"/>
            </a:solidFill>
          </a:ln>
        </p:spPr>
        <p:txBody>
          <a:bodyPr lIns="22859" tIns="22859" rIns="22859" bIns="2285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