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7772400" cy="50292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AFB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900">
        <a:latin typeface="+mn-lt"/>
        <a:ea typeface="+mn-ea"/>
        <a:cs typeface="+mn-cs"/>
        <a:sym typeface="Helvetica Neue"/>
      </a:defRPr>
    </a:lvl1pPr>
    <a:lvl2pPr indent="228600" defTabSz="457200" latinLnBrk="0">
      <a:defRPr sz="900">
        <a:latin typeface="+mn-lt"/>
        <a:ea typeface="+mn-ea"/>
        <a:cs typeface="+mn-cs"/>
        <a:sym typeface="Helvetica Neue"/>
      </a:defRPr>
    </a:lvl2pPr>
    <a:lvl3pPr indent="457200" defTabSz="457200" latinLnBrk="0">
      <a:defRPr sz="900">
        <a:latin typeface="+mn-lt"/>
        <a:ea typeface="+mn-ea"/>
        <a:cs typeface="+mn-cs"/>
        <a:sym typeface="Helvetica Neue"/>
      </a:defRPr>
    </a:lvl3pPr>
    <a:lvl4pPr indent="685800" defTabSz="457200" latinLnBrk="0">
      <a:defRPr sz="900">
        <a:latin typeface="+mn-lt"/>
        <a:ea typeface="+mn-ea"/>
        <a:cs typeface="+mn-cs"/>
        <a:sym typeface="Helvetica Neue"/>
      </a:defRPr>
    </a:lvl4pPr>
    <a:lvl5pPr indent="914400" defTabSz="457200" latinLnBrk="0">
      <a:defRPr sz="900">
        <a:latin typeface="+mn-lt"/>
        <a:ea typeface="+mn-ea"/>
        <a:cs typeface="+mn-cs"/>
        <a:sym typeface="Helvetica Neue"/>
      </a:defRPr>
    </a:lvl5pPr>
    <a:lvl6pPr indent="1143000" defTabSz="457200" latinLnBrk="0">
      <a:defRPr sz="900">
        <a:latin typeface="+mn-lt"/>
        <a:ea typeface="+mn-ea"/>
        <a:cs typeface="+mn-cs"/>
        <a:sym typeface="Helvetica Neue"/>
      </a:defRPr>
    </a:lvl6pPr>
    <a:lvl7pPr indent="1371600" defTabSz="457200" latinLnBrk="0">
      <a:defRPr sz="900">
        <a:latin typeface="+mn-lt"/>
        <a:ea typeface="+mn-ea"/>
        <a:cs typeface="+mn-cs"/>
        <a:sym typeface="Helvetica Neue"/>
      </a:defRPr>
    </a:lvl7pPr>
    <a:lvl8pPr indent="1600200" defTabSz="457200" latinLnBrk="0">
      <a:defRPr sz="900">
        <a:latin typeface="+mn-lt"/>
        <a:ea typeface="+mn-ea"/>
        <a:cs typeface="+mn-cs"/>
        <a:sym typeface="Helvetica Neue"/>
      </a:defRPr>
    </a:lvl8pPr>
    <a:lvl9pPr indent="1828800" defTabSz="457200" latinLnBrk="0">
      <a:defRPr sz="9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164510" y="564620"/>
            <a:ext cx="6217921" cy="122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38240" y="1788159"/>
            <a:ext cx="3044191" cy="324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434806" y="4731940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r" defTabSz="388142">
              <a:defRPr sz="5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92627" marR="0" indent="-92627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495457" marR="0" indent="-106521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903193" marR="0" indent="-125318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307252" marR="0" indent="-142027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672519" marR="0" indent="-118355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.png" descr="1.png"/>
          <p:cNvPicPr>
            <a:picLocks noChangeAspect="1"/>
          </p:cNvPicPr>
          <p:nvPr/>
        </p:nvPicPr>
        <p:blipFill>
          <a:blip r:embed="rId2"/>
          <a:srcRect r="1515"/>
          <a:stretch>
            <a:fillRect/>
          </a:stretch>
        </p:blipFill>
        <p:spPr>
          <a:xfrm>
            <a:off x="-200" y="-38497"/>
            <a:ext cx="7772653" cy="51062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9576406-00DA-4ED6-BFCC-6E2F2371712A}"/>
              </a:ext>
            </a:extLst>
          </p:cNvPr>
          <p:cNvSpPr/>
          <p:nvPr/>
        </p:nvSpPr>
        <p:spPr>
          <a:xfrm>
            <a:off x="1522467" y="1361209"/>
            <a:ext cx="4992633" cy="1943100"/>
          </a:xfrm>
          <a:prstGeom prst="rect">
            <a:avLst/>
          </a:prstGeom>
          <a:solidFill>
            <a:srgbClr val="FBFAFB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59" tIns="22859" rIns="22859" bIns="22859" numCol="1" spcCol="38100" rtlCol="0" anchor="t">
            <a:spAutoFit/>
          </a:bodyPr>
          <a:lstStyle/>
          <a:p>
            <a:pPr marL="0" marR="0" indent="0" algn="l" defTabSz="228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US" sz="9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1" name="from YOUR NAME or Company Here"/>
          <p:cNvSpPr txBox="1"/>
          <p:nvPr/>
        </p:nvSpPr>
        <p:spPr>
          <a:xfrm>
            <a:off x="1818763" y="2572082"/>
            <a:ext cx="3392289" cy="27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>
            <a:spAutoFit/>
          </a:bodyPr>
          <a:lstStyle>
            <a:lvl1pPr algn="ctr" defTabSz="457200">
              <a:spcBef>
                <a:spcPts val="1200"/>
              </a:spcBef>
              <a:defRPr sz="1500" i="1">
                <a:solidFill>
                  <a:srgbClr val="009051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lang="es-ES" dirty="0"/>
              <a:t>de TU NOMBRE o Compañía aquí</a:t>
            </a: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D70ACCE-71BA-4235-9204-7E48CC29A3C6}"/>
              </a:ext>
            </a:extLst>
          </p:cNvPr>
          <p:cNvSpPr/>
          <p:nvPr/>
        </p:nvSpPr>
        <p:spPr>
          <a:xfrm>
            <a:off x="1543252" y="1647689"/>
            <a:ext cx="4685899" cy="923330"/>
          </a:xfrm>
          <a:prstGeom prst="rect">
            <a:avLst/>
          </a:prstGeom>
          <a:solidFill>
            <a:srgbClr val="F9F9F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Amor y alegría</a:t>
            </a:r>
            <a:endParaRPr lang="es-E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2.png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"/>
            <a:ext cx="7772400" cy="5028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ower-Agent-FINAL-LOGO.png" descr="Power-Agent-FINAL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24" y="234526"/>
            <a:ext cx="661864" cy="24214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As a seller’s agent, my fiduciary responsibility is to the home seller.…"/>
          <p:cNvSpPr txBox="1"/>
          <p:nvPr/>
        </p:nvSpPr>
        <p:spPr>
          <a:xfrm>
            <a:off x="252662" y="342900"/>
            <a:ext cx="3509844" cy="2015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457200">
              <a:spcBef>
                <a:spcPts val="1200"/>
              </a:spcBef>
              <a:defRPr sz="2600" b="1">
                <a:solidFill>
                  <a:srgbClr val="9411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s-ES" dirty="0"/>
              <a:t>Que tus vacaciones estén llenas de amor, alegría y prosperidad.</a:t>
            </a:r>
            <a:r>
              <a:rPr dirty="0"/>
              <a:t> </a:t>
            </a:r>
          </a:p>
          <a:p>
            <a:pPr defTabSz="457200">
              <a:spcBef>
                <a:spcPts val="1200"/>
              </a:spcBef>
              <a:defRPr sz="1200">
                <a:solidFill>
                  <a:srgbClr val="00838C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dirty="0"/>
          </a:p>
          <a:p>
            <a:pPr defTabSz="457200">
              <a:spcBef>
                <a:spcPts val="1200"/>
              </a:spcBef>
              <a:defRPr sz="1500" i="1">
                <a:solidFill>
                  <a:srgbClr val="009051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s-ES" dirty="0"/>
              <a:t>¡Felices fiestas de nuestra familia a la tuya! </a:t>
            </a:r>
            <a:endParaRPr dirty="0"/>
          </a:p>
        </p:txBody>
      </p:sp>
      <p:grpSp>
        <p:nvGrpSpPr>
          <p:cNvPr id="28" name="avatar-01.png"/>
          <p:cNvGrpSpPr/>
          <p:nvPr/>
        </p:nvGrpSpPr>
        <p:grpSpPr>
          <a:xfrm>
            <a:off x="177496" y="3127938"/>
            <a:ext cx="1473932" cy="1512033"/>
            <a:chOff x="0" y="0"/>
            <a:chExt cx="1473931" cy="1512032"/>
          </a:xfrm>
        </p:grpSpPr>
        <p:pic>
          <p:nvPicPr>
            <p:cNvPr id="26" name="avatar-01.png" descr="avatar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200" y="203200"/>
              <a:ext cx="1067532" cy="10675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avatar-01.png" descr="avatar-0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473932" cy="1512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" name="Agent Name, Title…"/>
          <p:cNvSpPr txBox="1"/>
          <p:nvPr/>
        </p:nvSpPr>
        <p:spPr>
          <a:xfrm>
            <a:off x="1846824" y="3660780"/>
            <a:ext cx="1915672" cy="130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>
            <a:spAutoFit/>
          </a:bodyPr>
          <a:lstStyle/>
          <a:p>
            <a:pPr defTabSz="457200">
              <a:spcBef>
                <a:spcPts val="300"/>
              </a:spcBef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Nombre y cargo del agente</a:t>
            </a:r>
          </a:p>
          <a:p>
            <a:pPr defTabSz="457200">
              <a:spcBef>
                <a:spcPts val="300"/>
              </a:spcBef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Nombre de compañía</a:t>
            </a:r>
          </a:p>
          <a:p>
            <a:pPr defTabSz="457200">
              <a:spcBef>
                <a:spcPts val="300"/>
              </a:spcBef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Número de teléfono</a:t>
            </a:r>
          </a:p>
          <a:p>
            <a:pPr defTabSz="457200">
              <a:spcBef>
                <a:spcPts val="300"/>
              </a:spcBef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Sitio web</a:t>
            </a:r>
          </a:p>
          <a:p>
            <a:pPr defTabSz="457200">
              <a:spcBef>
                <a:spcPts val="300"/>
              </a:spcBef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Dirección de correo electrónico</a:t>
            </a:r>
            <a:endParaRPr dirty="0"/>
          </a:p>
        </p:txBody>
      </p:sp>
      <p:sp>
        <p:nvSpPr>
          <p:cNvPr id="30" name="Name Here / Company…"/>
          <p:cNvSpPr txBox="1"/>
          <p:nvPr/>
        </p:nvSpPr>
        <p:spPr>
          <a:xfrm>
            <a:off x="4018205" y="457199"/>
            <a:ext cx="2754712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Nombre / Compañía</a:t>
            </a:r>
          </a:p>
          <a:p>
            <a:pPr defTabSz="457200"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Dirección de retorno</a:t>
            </a:r>
          </a:p>
          <a:p>
            <a:pPr defTabSz="457200"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Ciudad, Estado, Código postal</a:t>
            </a:r>
            <a:endParaRPr dirty="0"/>
          </a:p>
        </p:txBody>
      </p:sp>
      <p:pic>
        <p:nvPicPr>
          <p:cNvPr id="31" name="companylogohere.png" descr="companylogoher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3043" y="2986789"/>
            <a:ext cx="472020" cy="56626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Line"/>
          <p:cNvSpPr/>
          <p:nvPr/>
        </p:nvSpPr>
        <p:spPr>
          <a:xfrm flipV="1">
            <a:off x="3762511" y="206126"/>
            <a:ext cx="2" cy="4616933"/>
          </a:xfrm>
          <a:prstGeom prst="line">
            <a:avLst/>
          </a:prstGeom>
          <a:ln w="50800">
            <a:solidFill>
              <a:srgbClr val="00905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</Words>
  <Application>Microsoft Office PowerPoint</Application>
  <PresentationFormat>Personalizado</PresentationFormat>
  <Paragraphs>13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8" baseType="lpstr">
      <vt:lpstr>Arial</vt:lpstr>
      <vt:lpstr>Calibri</vt:lpstr>
      <vt:lpstr>Georgia</vt:lpstr>
      <vt:lpstr>Helvetica Neue</vt:lpstr>
      <vt:lpstr>Times Roman</vt:lpstr>
      <vt:lpstr>Office Theme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Nilson Ramirez</cp:lastModifiedBy>
  <cp:revision>1</cp:revision>
  <dcterms:modified xsi:type="dcterms:W3CDTF">2021-02-17T12:53:06Z</dcterms:modified>
</cp:coreProperties>
</file>