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7772400" cy="5029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900">
        <a:latin typeface="+mn-lt"/>
        <a:ea typeface="+mn-ea"/>
        <a:cs typeface="+mn-cs"/>
        <a:sym typeface="Helvetica Neue"/>
      </a:defRPr>
    </a:lvl1pPr>
    <a:lvl2pPr indent="228600" defTabSz="457200" latinLnBrk="0">
      <a:defRPr sz="900">
        <a:latin typeface="+mn-lt"/>
        <a:ea typeface="+mn-ea"/>
        <a:cs typeface="+mn-cs"/>
        <a:sym typeface="Helvetica Neue"/>
      </a:defRPr>
    </a:lvl2pPr>
    <a:lvl3pPr indent="457200" defTabSz="457200" latinLnBrk="0">
      <a:defRPr sz="900">
        <a:latin typeface="+mn-lt"/>
        <a:ea typeface="+mn-ea"/>
        <a:cs typeface="+mn-cs"/>
        <a:sym typeface="Helvetica Neue"/>
      </a:defRPr>
    </a:lvl3pPr>
    <a:lvl4pPr indent="685800" defTabSz="457200" latinLnBrk="0">
      <a:defRPr sz="900">
        <a:latin typeface="+mn-lt"/>
        <a:ea typeface="+mn-ea"/>
        <a:cs typeface="+mn-cs"/>
        <a:sym typeface="Helvetica Neue"/>
      </a:defRPr>
    </a:lvl4pPr>
    <a:lvl5pPr indent="914400" defTabSz="457200" latinLnBrk="0">
      <a:defRPr sz="900">
        <a:latin typeface="+mn-lt"/>
        <a:ea typeface="+mn-ea"/>
        <a:cs typeface="+mn-cs"/>
        <a:sym typeface="Helvetica Neue"/>
      </a:defRPr>
    </a:lvl5pPr>
    <a:lvl6pPr indent="1143000" defTabSz="457200" latinLnBrk="0">
      <a:defRPr sz="900">
        <a:latin typeface="+mn-lt"/>
        <a:ea typeface="+mn-ea"/>
        <a:cs typeface="+mn-cs"/>
        <a:sym typeface="Helvetica Neue"/>
      </a:defRPr>
    </a:lvl6pPr>
    <a:lvl7pPr indent="1371600" defTabSz="457200" latinLnBrk="0">
      <a:defRPr sz="900">
        <a:latin typeface="+mn-lt"/>
        <a:ea typeface="+mn-ea"/>
        <a:cs typeface="+mn-cs"/>
        <a:sym typeface="Helvetica Neue"/>
      </a:defRPr>
    </a:lvl7pPr>
    <a:lvl8pPr indent="1600200" defTabSz="457200" latinLnBrk="0">
      <a:defRPr sz="900">
        <a:latin typeface="+mn-lt"/>
        <a:ea typeface="+mn-ea"/>
        <a:cs typeface="+mn-cs"/>
        <a:sym typeface="Helvetica Neue"/>
      </a:defRPr>
    </a:lvl8pPr>
    <a:lvl9pPr indent="1828800" defTabSz="457200" latinLnBrk="0">
      <a:defRPr sz="9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564620"/>
            <a:ext cx="6217921" cy="122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1788160"/>
            <a:ext cx="3044191" cy="324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434807" y="4731940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 defTabSz="388142">
              <a:defRPr sz="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38814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8814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8814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8814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8814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8814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8814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8814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8814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92627" marR="0" indent="-92627" algn="l" defTabSz="388142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495457" marR="0" indent="-106521" algn="l" defTabSz="388142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03193" marR="0" indent="-125318" algn="l" defTabSz="388142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07252" marR="0" indent="-142027" algn="l" defTabSz="388142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672519" marR="0" indent="-118355" algn="l" defTabSz="388142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88142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88142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88142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88142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881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881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881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881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881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881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881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881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881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.png" descr="1.png"/>
          <p:cNvPicPr>
            <a:picLocks noChangeAspect="1"/>
          </p:cNvPicPr>
          <p:nvPr/>
        </p:nvPicPr>
        <p:blipFill>
          <a:blip r:embed="rId2">
            <a:extLst/>
          </a:blip>
          <a:srcRect l="757" t="0" r="757" b="0"/>
          <a:stretch>
            <a:fillRect/>
          </a:stretch>
        </p:blipFill>
        <p:spPr>
          <a:xfrm>
            <a:off x="-200" y="-38497"/>
            <a:ext cx="7772652" cy="510626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he market is always changing! Whether you’re thinking of buying or selling or just want industry advice, give me a call! I’m here for you!"/>
          <p:cNvSpPr txBox="1"/>
          <p:nvPr/>
        </p:nvSpPr>
        <p:spPr>
          <a:xfrm>
            <a:off x="637843" y="4447900"/>
            <a:ext cx="6496715" cy="52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 defTabSz="457200"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The house you looked at today and loved will probably be purchased by someone tomorrow at above market pricing.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"/>
            <a:ext cx="7772400" cy="502874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As a seller’s agent, my fiduciary responsibility is to the home seller.…"/>
          <p:cNvSpPr txBox="1"/>
          <p:nvPr/>
        </p:nvSpPr>
        <p:spPr>
          <a:xfrm>
            <a:off x="252662" y="254000"/>
            <a:ext cx="3135591" cy="128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b="1" sz="26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Call me! I can help! </a:t>
            </a:r>
          </a:p>
          <a:p>
            <a:pPr defTabSz="457200">
              <a:spcBef>
                <a:spcPts val="1200"/>
              </a:spcBef>
              <a:defRPr sz="21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I've got the answers to all of your real estate questions!</a:t>
            </a:r>
          </a:p>
        </p:txBody>
      </p:sp>
      <p:grpSp>
        <p:nvGrpSpPr>
          <p:cNvPr id="27" name="avatar-01.png"/>
          <p:cNvGrpSpPr/>
          <p:nvPr/>
        </p:nvGrpSpPr>
        <p:grpSpPr>
          <a:xfrm>
            <a:off x="177496" y="3261288"/>
            <a:ext cx="1473932" cy="1512033"/>
            <a:chOff x="0" y="0"/>
            <a:chExt cx="1473931" cy="1512032"/>
          </a:xfrm>
        </p:grpSpPr>
        <p:pic>
          <p:nvPicPr>
            <p:cNvPr id="25" name="avatar-01.png" descr="avatar-0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1067532" cy="1067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avatar-01.png" descr="avatar-0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473932" cy="1512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" name="Agent Name, Title…"/>
          <p:cNvSpPr txBox="1"/>
          <p:nvPr/>
        </p:nvSpPr>
        <p:spPr>
          <a:xfrm>
            <a:off x="1773843" y="3473744"/>
            <a:ext cx="1316389" cy="108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spcBef>
                <a:spcPts val="300"/>
              </a:spcBef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Agent Name, Title</a:t>
            </a:r>
          </a:p>
          <a:p>
            <a:pPr defTabSz="457200">
              <a:spcBef>
                <a:spcPts val="300"/>
              </a:spcBef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Company Name</a:t>
            </a:r>
          </a:p>
          <a:p>
            <a:pPr defTabSz="457200">
              <a:spcBef>
                <a:spcPts val="300"/>
              </a:spcBef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Phone Number</a:t>
            </a:r>
          </a:p>
          <a:p>
            <a:pPr defTabSz="457200">
              <a:spcBef>
                <a:spcPts val="300"/>
              </a:spcBef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Website</a:t>
            </a:r>
          </a:p>
          <a:p>
            <a:pPr defTabSz="457200">
              <a:spcBef>
                <a:spcPts val="300"/>
              </a:spcBef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Email Address</a:t>
            </a:r>
          </a:p>
        </p:txBody>
      </p:sp>
      <p:sp>
        <p:nvSpPr>
          <p:cNvPr id="29" name="Name Here / Company…"/>
          <p:cNvSpPr txBox="1"/>
          <p:nvPr/>
        </p:nvSpPr>
        <p:spPr>
          <a:xfrm>
            <a:off x="4018205" y="666737"/>
            <a:ext cx="2754713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Name Here / Company</a:t>
            </a:r>
          </a:p>
          <a:p>
            <a:pPr defTabSz="457200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Return Address</a:t>
            </a:r>
          </a:p>
          <a:p>
            <a:pPr defTabSz="457200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City, State, Zip</a:t>
            </a:r>
          </a:p>
        </p:txBody>
      </p:sp>
      <p:pic>
        <p:nvPicPr>
          <p:cNvPr id="30" name="companylogohere.png" descr="companylogoher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7119" y="149750"/>
            <a:ext cx="344839" cy="41368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he market is always changing! Whether you’re thinking of buying or selling or just want industry advice, give me a call! I’m here for you!"/>
          <p:cNvSpPr txBox="1"/>
          <p:nvPr/>
        </p:nvSpPr>
        <p:spPr>
          <a:xfrm>
            <a:off x="305571" y="2110703"/>
            <a:ext cx="3230568" cy="579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defRPr i="1" sz="1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The market is always changing! Whether you’re thinking of buying or selling or just want industry advice, feel free to contact me! I’m here for you! </a:t>
            </a:r>
          </a:p>
        </p:txBody>
      </p:sp>
      <p:pic>
        <p:nvPicPr>
          <p:cNvPr id="32" name="PA-Logo-Stacked-01.png" descr="PA-Logo-Stacked-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87701" y="81763"/>
            <a:ext cx="516588" cy="54966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Line"/>
          <p:cNvSpPr/>
          <p:nvPr/>
        </p:nvSpPr>
        <p:spPr>
          <a:xfrm>
            <a:off x="310719" y="1862176"/>
            <a:ext cx="3135591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