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0058400" cy="7772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03631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103631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103631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103631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103631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103631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103631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103631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103631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81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036319" latinLnBrk="0">
      <a:defRPr sz="1200">
        <a:latin typeface="+mn-lt"/>
        <a:ea typeface="+mn-ea"/>
        <a:cs typeface="+mn-cs"/>
        <a:sym typeface="Calibri"/>
      </a:defRPr>
    </a:lvl1pPr>
    <a:lvl2pPr indent="228600" defTabSz="1036319" latinLnBrk="0">
      <a:defRPr sz="1200">
        <a:latin typeface="+mn-lt"/>
        <a:ea typeface="+mn-ea"/>
        <a:cs typeface="+mn-cs"/>
        <a:sym typeface="Calibri"/>
      </a:defRPr>
    </a:lvl2pPr>
    <a:lvl3pPr indent="457200" defTabSz="1036319" latinLnBrk="0">
      <a:defRPr sz="1200">
        <a:latin typeface="+mn-lt"/>
        <a:ea typeface="+mn-ea"/>
        <a:cs typeface="+mn-cs"/>
        <a:sym typeface="Calibri"/>
      </a:defRPr>
    </a:lvl3pPr>
    <a:lvl4pPr indent="685800" defTabSz="1036319" latinLnBrk="0">
      <a:defRPr sz="1200">
        <a:latin typeface="+mn-lt"/>
        <a:ea typeface="+mn-ea"/>
        <a:cs typeface="+mn-cs"/>
        <a:sym typeface="Calibri"/>
      </a:defRPr>
    </a:lvl4pPr>
    <a:lvl5pPr indent="914400" defTabSz="1036319" latinLnBrk="0">
      <a:defRPr sz="1200">
        <a:latin typeface="+mn-lt"/>
        <a:ea typeface="+mn-ea"/>
        <a:cs typeface="+mn-cs"/>
        <a:sym typeface="Calibri"/>
      </a:defRPr>
    </a:lvl5pPr>
    <a:lvl6pPr indent="1143000" defTabSz="1036319" latinLnBrk="0">
      <a:defRPr sz="1200">
        <a:latin typeface="+mn-lt"/>
        <a:ea typeface="+mn-ea"/>
        <a:cs typeface="+mn-cs"/>
        <a:sym typeface="Calibri"/>
      </a:defRPr>
    </a:lvl6pPr>
    <a:lvl7pPr indent="1371600" defTabSz="1036319" latinLnBrk="0">
      <a:defRPr sz="1200">
        <a:latin typeface="+mn-lt"/>
        <a:ea typeface="+mn-ea"/>
        <a:cs typeface="+mn-cs"/>
        <a:sym typeface="Calibri"/>
      </a:defRPr>
    </a:lvl7pPr>
    <a:lvl8pPr indent="1600200" defTabSz="1036319" latinLnBrk="0">
      <a:defRPr sz="1200">
        <a:latin typeface="+mn-lt"/>
        <a:ea typeface="+mn-ea"/>
        <a:cs typeface="+mn-cs"/>
        <a:sym typeface="Calibri"/>
      </a:defRPr>
    </a:lvl8pPr>
    <a:lvl9pPr indent="1828800" defTabSz="1036319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57300" y="1983224"/>
            <a:ext cx="7543801" cy="1969771"/>
          </a:xfrm>
          <a:prstGeom prst="rect">
            <a:avLst/>
          </a:prstGeom>
        </p:spPr>
        <p:txBody>
          <a:bodyPr anchor="b"/>
          <a:lstStyle>
            <a:lvl1pPr algn="ctr">
              <a:defRPr sz="68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57300" y="4028956"/>
            <a:ext cx="7543801" cy="136600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600"/>
            </a:lvl1pPr>
            <a:lvl2pPr marL="0" indent="457200" algn="ctr">
              <a:buSzTx/>
              <a:buFontTx/>
              <a:buNone/>
              <a:defRPr sz="2600"/>
            </a:lvl2pPr>
            <a:lvl3pPr marL="0" indent="914400" algn="ctr">
              <a:buSzTx/>
              <a:buFontTx/>
              <a:buNone/>
              <a:defRPr sz="2600"/>
            </a:lvl3pPr>
            <a:lvl4pPr marL="0" indent="1371600" algn="ctr">
              <a:buSzTx/>
              <a:buFontTx/>
              <a:buNone/>
              <a:defRPr sz="2600"/>
            </a:lvl4pPr>
            <a:lvl5pPr marL="0" indent="1828800" algn="ctr">
              <a:buSzTx/>
              <a:buFontTx/>
              <a:buNone/>
              <a:defRPr sz="2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686276" y="2467808"/>
            <a:ext cx="8675371" cy="2353509"/>
          </a:xfrm>
          <a:prstGeom prst="rect">
            <a:avLst/>
          </a:prstGeom>
        </p:spPr>
        <p:txBody>
          <a:bodyPr anchor="b"/>
          <a:lstStyle>
            <a:lvl1pPr>
              <a:defRPr sz="68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686276" y="4843581"/>
            <a:ext cx="8675371" cy="123765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6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6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6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6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6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691515" y="2563415"/>
            <a:ext cx="4274821" cy="3589855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692825" y="1358503"/>
            <a:ext cx="8675370" cy="109359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692825" y="2444234"/>
            <a:ext cx="4255175" cy="679728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600"/>
            </a:lvl1pPr>
            <a:lvl2pPr marL="0" indent="457200">
              <a:buSzTx/>
              <a:buFontTx/>
              <a:buNone/>
              <a:defRPr b="1" sz="2600"/>
            </a:lvl2pPr>
            <a:lvl3pPr marL="0" indent="914400">
              <a:buSzTx/>
              <a:buFontTx/>
              <a:buNone/>
              <a:defRPr b="1" sz="2600"/>
            </a:lvl3pPr>
            <a:lvl4pPr marL="0" indent="1371600">
              <a:buSzTx/>
              <a:buFontTx/>
              <a:buNone/>
              <a:defRPr b="1" sz="2600"/>
            </a:lvl4pPr>
            <a:lvl5pPr marL="0" indent="1828800">
              <a:buSzTx/>
              <a:buFontTx/>
              <a:buNone/>
              <a:defRPr b="1" sz="2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5092065" y="2444234"/>
            <a:ext cx="4276131" cy="679728"/>
          </a:xfrm>
          <a:prstGeom prst="rect">
            <a:avLst/>
          </a:prstGeom>
          <a:ln w="12700"/>
        </p:spPr>
        <p:txBody>
          <a:bodyPr anchor="b"/>
          <a:lstStyle/>
          <a:p>
            <a:pPr marL="0" indent="0">
              <a:buSzTx/>
              <a:buFontTx/>
              <a:buNone/>
              <a:defRPr b="1" sz="26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692825" y="1434465"/>
            <a:ext cx="3244096" cy="1320166"/>
          </a:xfrm>
          <a:prstGeom prst="rect">
            <a:avLst/>
          </a:prstGeom>
        </p:spPr>
        <p:txBody>
          <a:bodyPr anchor="b"/>
          <a:lstStyle>
            <a:lvl1pPr>
              <a:defRPr sz="36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4276130" y="1871900"/>
            <a:ext cx="5092065" cy="4020742"/>
          </a:xfrm>
          <a:prstGeom prst="rect">
            <a:avLst/>
          </a:prstGeom>
        </p:spPr>
        <p:txBody>
          <a:bodyPr/>
          <a:lstStyle>
            <a:lvl1pPr marL="257175" indent="-257175">
              <a:defRPr sz="3600"/>
            </a:lvl1pPr>
            <a:lvl2pPr marL="751114" indent="-293914">
              <a:defRPr sz="3600"/>
            </a:lvl2pPr>
            <a:lvl3pPr>
              <a:defRPr sz="3600"/>
            </a:lvl3pPr>
            <a:lvl4pPr marL="1783079" indent="-411479">
              <a:defRPr sz="3600"/>
            </a:lvl4pPr>
            <a:lvl5pPr marL="2240279" indent="-411479">
              <a:defRPr sz="3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692825" y="2754630"/>
            <a:ext cx="3244096" cy="3144561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18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692825" y="1434465"/>
            <a:ext cx="3244096" cy="1320166"/>
          </a:xfrm>
          <a:prstGeom prst="rect">
            <a:avLst/>
          </a:prstGeom>
        </p:spPr>
        <p:txBody>
          <a:bodyPr anchor="b"/>
          <a:lstStyle>
            <a:lvl1pPr>
              <a:defRPr sz="36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4276130" y="1871900"/>
            <a:ext cx="5092065" cy="4020742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692825" y="2754629"/>
            <a:ext cx="3244096" cy="314456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800"/>
            </a:lvl1pPr>
            <a:lvl2pPr marL="0" indent="457200">
              <a:buSzTx/>
              <a:buFontTx/>
              <a:buNone/>
              <a:defRPr sz="1800"/>
            </a:lvl2pPr>
            <a:lvl3pPr marL="0" indent="914400">
              <a:buSzTx/>
              <a:buFontTx/>
              <a:buNone/>
              <a:defRPr sz="1800"/>
            </a:lvl3pPr>
            <a:lvl4pPr marL="0" indent="1371600">
              <a:buSzTx/>
              <a:buFontTx/>
              <a:buNone/>
              <a:defRPr sz="1800"/>
            </a:lvl4pPr>
            <a:lvl5pPr marL="0" indent="1828800">
              <a:buSzTx/>
              <a:buFontTx/>
              <a:buNone/>
              <a:defRPr sz="1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91515" y="1358503"/>
            <a:ext cx="8675370" cy="109359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7719" tIns="37719" rIns="37719" bIns="37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91515" y="2563415"/>
            <a:ext cx="8675370" cy="358985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7719" tIns="37719" rIns="37719" bIns="37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9124263" y="6335726"/>
            <a:ext cx="242622" cy="232304"/>
          </a:xfrm>
          <a:prstGeom prst="rect">
            <a:avLst/>
          </a:prstGeom>
          <a:ln w="3175">
            <a:miter lim="400000"/>
          </a:ln>
        </p:spPr>
        <p:txBody>
          <a:bodyPr wrap="none" lIns="37719" tIns="37719" rIns="37719" bIns="37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103631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103631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103631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103631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103631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103631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103631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103631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103631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244928" marR="0" indent="-244928" algn="l" defTabSz="1036319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42950" marR="0" indent="-285750" algn="l" defTabSz="1036319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57300" marR="0" indent="-342900" algn="l" defTabSz="1036319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52600" marR="0" indent="-381000" algn="l" defTabSz="1036319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209800" marR="0" indent="-381000" algn="l" defTabSz="1036319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67000" marR="0" indent="-381000" algn="l" defTabSz="1036319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24200" marR="0" indent="-381000" algn="l" defTabSz="1036319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81400" marR="0" indent="-381000" algn="l" defTabSz="1036319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38600" marR="0" indent="-381000" algn="l" defTabSz="1036319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10363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10363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10363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10363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10363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10363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10363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10363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10363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"/>
          <p:cNvSpPr/>
          <p:nvPr/>
        </p:nvSpPr>
        <p:spPr>
          <a:xfrm>
            <a:off x="-8467" y="-12700"/>
            <a:ext cx="10075334" cy="7826310"/>
          </a:xfrm>
          <a:prstGeom prst="rect">
            <a:avLst/>
          </a:prstGeom>
          <a:solidFill>
            <a:srgbClr val="F3EDDB"/>
          </a:solidFill>
          <a:ln w="12700">
            <a:miter lim="400000"/>
          </a:ln>
        </p:spPr>
        <p:txBody>
          <a:bodyPr lIns="37719" tIns="37719" rIns="37719" bIns="37719" anchor="ctr"/>
          <a:lstStyle/>
          <a:p>
            <a:pPr/>
          </a:p>
        </p:txBody>
      </p:sp>
      <p:pic>
        <p:nvPicPr>
          <p:cNvPr id="95" name="Halloween Contest Certificate (1).png" descr="Halloween Contest Certificate (1)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1554"/>
            <a:ext cx="10058401" cy="7543801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Certificate of Creativity"/>
          <p:cNvSpPr txBox="1"/>
          <p:nvPr/>
        </p:nvSpPr>
        <p:spPr>
          <a:xfrm>
            <a:off x="444645" y="2373676"/>
            <a:ext cx="5728167" cy="68503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7719" tIns="37719" rIns="37719" bIns="37719">
            <a:spAutoFit/>
          </a:bodyPr>
          <a:lstStyle>
            <a:lvl1pPr>
              <a:defRPr i="1" sz="4200"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Certificate of Creativity</a:t>
            </a:r>
          </a:p>
        </p:txBody>
      </p:sp>
      <p:sp>
        <p:nvSpPr>
          <p:cNvPr id="97" name="Presented to"/>
          <p:cNvSpPr txBox="1"/>
          <p:nvPr/>
        </p:nvSpPr>
        <p:spPr>
          <a:xfrm>
            <a:off x="495445" y="3061080"/>
            <a:ext cx="1528423" cy="38024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7719" tIns="37719" rIns="37719" bIns="37719">
            <a:spAutoFit/>
          </a:bodyPr>
          <a:lstStyle>
            <a:lvl1pPr>
              <a:defRPr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r>
              <a:t>Presented to</a:t>
            </a:r>
          </a:p>
        </p:txBody>
      </p:sp>
      <p:sp>
        <p:nvSpPr>
          <p:cNvPr id="98" name="Line"/>
          <p:cNvSpPr/>
          <p:nvPr/>
        </p:nvSpPr>
        <p:spPr>
          <a:xfrm>
            <a:off x="495445" y="4207933"/>
            <a:ext cx="6482562" cy="1"/>
          </a:xfrm>
          <a:prstGeom prst="line">
            <a:avLst/>
          </a:prstGeom>
          <a:ln w="38100">
            <a:solidFill>
              <a:srgbClr val="000000"/>
            </a:solidFill>
            <a:miter/>
          </a:ln>
        </p:spPr>
        <p:txBody>
          <a:bodyPr lIns="37719" tIns="37719" rIns="37719" bIns="37719"/>
          <a:lstStyle/>
          <a:p>
            <a:pPr/>
          </a:p>
        </p:txBody>
      </p:sp>
      <p:sp>
        <p:nvSpPr>
          <p:cNvPr id="99" name="for participating in the Haunted Halloween…"/>
          <p:cNvSpPr txBox="1"/>
          <p:nvPr/>
        </p:nvSpPr>
        <p:spPr>
          <a:xfrm>
            <a:off x="495445" y="4390347"/>
            <a:ext cx="4874699" cy="68503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7719" tIns="37719" rIns="37719" bIns="37719">
            <a:spAutoFit/>
          </a:bodyPr>
          <a:lstStyle/>
          <a:p>
            <a:pPr>
              <a:defRPr>
                <a:latin typeface="+mj-lt"/>
                <a:ea typeface="+mj-ea"/>
                <a:cs typeface="+mj-cs"/>
                <a:sym typeface="Helvetica"/>
              </a:defRPr>
            </a:pPr>
            <a:r>
              <a:t>for participating in the Haunted Halloween</a:t>
            </a:r>
          </a:p>
          <a:p>
            <a:pPr>
              <a:defRPr>
                <a:latin typeface="+mj-lt"/>
                <a:ea typeface="+mj-ea"/>
                <a:cs typeface="+mj-cs"/>
                <a:sym typeface="Helvetica"/>
              </a:defRPr>
            </a:pPr>
            <a:r>
              <a:t>Drawing Contest </a:t>
            </a:r>
          </a:p>
        </p:txBody>
      </p:sp>
      <p:sp>
        <p:nvSpPr>
          <p:cNvPr id="100" name="Name Here"/>
          <p:cNvSpPr txBox="1"/>
          <p:nvPr/>
        </p:nvSpPr>
        <p:spPr>
          <a:xfrm>
            <a:off x="495445" y="5897414"/>
            <a:ext cx="1386788" cy="38023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7719" tIns="37719" rIns="37719" bIns="37719">
            <a:spAutoFit/>
          </a:bodyPr>
          <a:lstStyle>
            <a:lvl1pPr>
              <a:defRPr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r>
              <a:t>Name Here</a:t>
            </a:r>
          </a:p>
        </p:txBody>
      </p:sp>
      <p:sp>
        <p:nvSpPr>
          <p:cNvPr id="101" name="Line"/>
          <p:cNvSpPr/>
          <p:nvPr/>
        </p:nvSpPr>
        <p:spPr>
          <a:xfrm>
            <a:off x="495445" y="5816600"/>
            <a:ext cx="4604996" cy="1"/>
          </a:xfrm>
          <a:prstGeom prst="line">
            <a:avLst/>
          </a:prstGeom>
          <a:ln w="38100">
            <a:solidFill>
              <a:srgbClr val="000000"/>
            </a:solidFill>
            <a:miter/>
          </a:ln>
        </p:spPr>
        <p:txBody>
          <a:bodyPr lIns="37719" tIns="37719" rIns="37719" bIns="37719"/>
          <a:lstStyle/>
          <a:p>
            <a:pPr/>
          </a:p>
        </p:txBody>
      </p:sp>
      <p:sp>
        <p:nvSpPr>
          <p:cNvPr id="102" name="Date"/>
          <p:cNvSpPr txBox="1"/>
          <p:nvPr/>
        </p:nvSpPr>
        <p:spPr>
          <a:xfrm>
            <a:off x="4568701" y="5897414"/>
            <a:ext cx="624665" cy="38023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7719" tIns="37719" rIns="37719" bIns="37719">
            <a:spAutoFit/>
          </a:bodyPr>
          <a:lstStyle>
            <a:lvl1pPr>
              <a:defRPr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r>
              <a:t>Date</a:t>
            </a:r>
          </a:p>
        </p:txBody>
      </p:sp>
      <p:sp>
        <p:nvSpPr>
          <p:cNvPr id="103" name="Rectangle"/>
          <p:cNvSpPr/>
          <p:nvPr/>
        </p:nvSpPr>
        <p:spPr>
          <a:xfrm>
            <a:off x="-1" y="7142776"/>
            <a:ext cx="10058401" cy="685039"/>
          </a:xfrm>
          <a:prstGeom prst="rect">
            <a:avLst/>
          </a:prstGeom>
          <a:solidFill>
            <a:srgbClr val="191716"/>
          </a:solidFill>
          <a:ln w="12700">
            <a:miter lim="400000"/>
          </a:ln>
        </p:spPr>
        <p:txBody>
          <a:bodyPr lIns="37719" tIns="37719" rIns="37719" bIns="37719" anchor="ctr"/>
          <a:lstStyle/>
          <a:p>
            <a:pPr/>
          </a:p>
        </p:txBody>
      </p:sp>
      <p:sp>
        <p:nvSpPr>
          <p:cNvPr id="104" name="TextBox 6"/>
          <p:cNvSpPr txBox="1"/>
          <p:nvPr/>
        </p:nvSpPr>
        <p:spPr>
          <a:xfrm>
            <a:off x="1475519" y="7299415"/>
            <a:ext cx="7107362" cy="37176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179" tIns="46179" rIns="46179" bIns="46179">
            <a:spAutoFit/>
          </a:bodyPr>
          <a:lstStyle>
            <a:lvl1pPr algn="ctr" defTabSz="923634">
              <a:defRPr sz="1800">
                <a:solidFill>
                  <a:srgbClr val="F3EDDB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r>
              <a:t>Company Name | Phone Number | www.YourWebsite.com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7719" tIns="37719" rIns="37719" bIns="37719" numCol="1" spcCol="38100" rtlCol="0" anchor="ctr" upright="0">
        <a:spAutoFit/>
      </a:bodyPr>
      <a:lstStyle>
        <a:defPPr marL="0" marR="0" indent="0" algn="l" defTabSz="103631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7719" tIns="37719" rIns="37719" bIns="37719" numCol="1" spcCol="38100" rtlCol="0" anchor="t" upright="0">
        <a:spAutoFit/>
      </a:bodyPr>
      <a:lstStyle>
        <a:defPPr marL="0" marR="0" indent="0" algn="l" defTabSz="103631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7719" tIns="37719" rIns="37719" bIns="37719" numCol="1" spcCol="38100" rtlCol="0" anchor="ctr" upright="0">
        <a:spAutoFit/>
      </a:bodyPr>
      <a:lstStyle>
        <a:defPPr marL="0" marR="0" indent="0" algn="l" defTabSz="103631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7719" tIns="37719" rIns="37719" bIns="37719" numCol="1" spcCol="38100" rtlCol="0" anchor="t" upright="0">
        <a:spAutoFit/>
      </a:bodyPr>
      <a:lstStyle>
        <a:defPPr marL="0" marR="0" indent="0" algn="l" defTabSz="103631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