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0160000" cy="1016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2363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2363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2363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2363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2363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2363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2363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2363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2363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24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923634" latinLnBrk="0">
      <a:defRPr sz="1200">
        <a:latin typeface="+mj-lt"/>
        <a:ea typeface="+mj-ea"/>
        <a:cs typeface="+mj-cs"/>
        <a:sym typeface="Calibri"/>
      </a:defRPr>
    </a:lvl1pPr>
    <a:lvl2pPr indent="228600" defTabSz="923634" latinLnBrk="0">
      <a:defRPr sz="1200">
        <a:latin typeface="+mj-lt"/>
        <a:ea typeface="+mj-ea"/>
        <a:cs typeface="+mj-cs"/>
        <a:sym typeface="Calibri"/>
      </a:defRPr>
    </a:lvl2pPr>
    <a:lvl3pPr indent="457200" defTabSz="923634" latinLnBrk="0">
      <a:defRPr sz="1200">
        <a:latin typeface="+mj-lt"/>
        <a:ea typeface="+mj-ea"/>
        <a:cs typeface="+mj-cs"/>
        <a:sym typeface="Calibri"/>
      </a:defRPr>
    </a:lvl3pPr>
    <a:lvl4pPr indent="685800" defTabSz="923634" latinLnBrk="0">
      <a:defRPr sz="1200">
        <a:latin typeface="+mj-lt"/>
        <a:ea typeface="+mj-ea"/>
        <a:cs typeface="+mj-cs"/>
        <a:sym typeface="Calibri"/>
      </a:defRPr>
    </a:lvl4pPr>
    <a:lvl5pPr indent="914400" defTabSz="923634" latinLnBrk="0">
      <a:defRPr sz="1200">
        <a:latin typeface="+mj-lt"/>
        <a:ea typeface="+mj-ea"/>
        <a:cs typeface="+mj-cs"/>
        <a:sym typeface="Calibri"/>
      </a:defRPr>
    </a:lvl5pPr>
    <a:lvl6pPr indent="1143000" defTabSz="923634" latinLnBrk="0">
      <a:defRPr sz="1200">
        <a:latin typeface="+mj-lt"/>
        <a:ea typeface="+mj-ea"/>
        <a:cs typeface="+mj-cs"/>
        <a:sym typeface="Calibri"/>
      </a:defRPr>
    </a:lvl6pPr>
    <a:lvl7pPr indent="1371600" defTabSz="923634" latinLnBrk="0">
      <a:defRPr sz="1200">
        <a:latin typeface="+mj-lt"/>
        <a:ea typeface="+mj-ea"/>
        <a:cs typeface="+mj-cs"/>
        <a:sym typeface="Calibri"/>
      </a:defRPr>
    </a:lvl7pPr>
    <a:lvl8pPr indent="1600200" defTabSz="923634" latinLnBrk="0">
      <a:defRPr sz="1200">
        <a:latin typeface="+mj-lt"/>
        <a:ea typeface="+mj-ea"/>
        <a:cs typeface="+mj-cs"/>
        <a:sym typeface="Calibri"/>
      </a:defRPr>
    </a:lvl8pPr>
    <a:lvl9pPr indent="1828800" defTabSz="923634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1743361" y="3149600"/>
            <a:ext cx="6673278" cy="21336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32181" y="5689598"/>
            <a:ext cx="5495638" cy="254000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1822230" y="454823"/>
            <a:ext cx="6515539" cy="81203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idx="1"/>
          </p:nvPr>
        </p:nvSpPr>
        <p:spPr>
          <a:xfrm>
            <a:off x="1547091" y="2336800"/>
            <a:ext cx="7065820" cy="6705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1822230" y="454823"/>
            <a:ext cx="6515539" cy="81203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547091" y="2336800"/>
            <a:ext cx="3415146" cy="6705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1822230" y="454823"/>
            <a:ext cx="6515539" cy="81203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/>
          <p:cNvSpPr/>
          <p:nvPr/>
        </p:nvSpPr>
        <p:spPr>
          <a:xfrm>
            <a:off x="5659885" y="-2"/>
            <a:ext cx="3345570" cy="50799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6179" tIns="46179" rIns="46179" bIns="4617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" name="bk object 17"/>
          <p:cNvSpPr/>
          <p:nvPr/>
        </p:nvSpPr>
        <p:spPr>
          <a:xfrm>
            <a:off x="5659885" y="5079927"/>
            <a:ext cx="3345570" cy="5080074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6179" tIns="46179" rIns="46179" bIns="4617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" name="bk object 18"/>
          <p:cNvSpPr/>
          <p:nvPr/>
        </p:nvSpPr>
        <p:spPr>
          <a:xfrm>
            <a:off x="1154543" y="9260861"/>
            <a:ext cx="7850910" cy="899139"/>
          </a:xfrm>
          <a:prstGeom prst="rect">
            <a:avLst/>
          </a:prstGeom>
          <a:solidFill>
            <a:srgbClr val="323131"/>
          </a:solidFill>
          <a:ln w="12700">
            <a:miter lim="400000"/>
          </a:ln>
        </p:spPr>
        <p:txBody>
          <a:bodyPr lIns="46179" tIns="46179" rIns="46179" bIns="4617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522236" y="2032000"/>
            <a:ext cx="8128001" cy="158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5670902" y="3612444"/>
            <a:ext cx="3979335" cy="6547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68484" y="9448799"/>
            <a:ext cx="244426" cy="24164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l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323131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0" marR="0" indent="0" algn="l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323131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0" marR="0" indent="0" algn="l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323131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0" marR="0" indent="0" algn="l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323131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0" marR="0" indent="0" algn="l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323131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0" marR="0" indent="0" algn="l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323131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0" marR="0" indent="0" algn="l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323131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0" marR="0" indent="0" algn="l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323131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0" marR="0" indent="0" algn="l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323131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0" marR="0" indent="0" algn="l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236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04ED393C-4ACE-4875-B6F8-EE7AB015A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10160000"/>
          </a:xfrm>
          <a:prstGeom prst="rect">
            <a:avLst/>
          </a:prstGeom>
        </p:spPr>
      </p:pic>
      <p:sp>
        <p:nvSpPr>
          <p:cNvPr id="59" name="TextBox 6"/>
          <p:cNvSpPr txBox="1"/>
          <p:nvPr/>
        </p:nvSpPr>
        <p:spPr>
          <a:xfrm>
            <a:off x="373527" y="9457318"/>
            <a:ext cx="9412946" cy="431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179" tIns="46179" rIns="46179" bIns="46179">
            <a:spAutoFit/>
          </a:bodyPr>
          <a:lstStyle>
            <a:lvl1pPr algn="ctr">
              <a:defRPr sz="2200"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Agent Name   | Company Name | Phone Number | www.YourWebsite.com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48C92D-C1DF-4AC2-96D4-16654800CABD}"/>
              </a:ext>
            </a:extLst>
          </p:cNvPr>
          <p:cNvSpPr/>
          <p:nvPr/>
        </p:nvSpPr>
        <p:spPr>
          <a:xfrm>
            <a:off x="0" y="0"/>
            <a:ext cx="10160000" cy="1047903"/>
          </a:xfrm>
          <a:prstGeom prst="rect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6179" tIns="46179" rIns="46179" bIns="46179" numCol="1" spcCol="38100" rtlCol="0" anchor="ctr">
            <a:spAutoFit/>
          </a:bodyPr>
          <a:lstStyle/>
          <a:p>
            <a:pPr marL="0" marR="0" indent="0" algn="l" defTabSz="9236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25D293-A9EF-4A98-8103-D67F1C03B175}"/>
              </a:ext>
            </a:extLst>
          </p:cNvPr>
          <p:cNvSpPr txBox="1"/>
          <p:nvPr/>
        </p:nvSpPr>
        <p:spPr>
          <a:xfrm>
            <a:off x="887506" y="104050"/>
            <a:ext cx="8485094" cy="955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6179" tIns="46179" rIns="46179" bIns="46179" numCol="1" spcCol="38100" rtlCol="0" anchor="t">
            <a:spAutoFit/>
          </a:bodyPr>
          <a:lstStyle/>
          <a:p>
            <a:pPr marL="0" marR="0" indent="0" algn="ctr" defTabSz="9236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ileron Black" panose="00000A00000000000000" pitchFamily="50" charset="0"/>
                <a:sym typeface="Helvetica"/>
              </a:rPr>
              <a:t>Did You Know That it’s BAD LUCK to Sell Your Home On Your Own on Friday the 13</a:t>
            </a:r>
            <a:r>
              <a:rPr kumimoji="0" lang="en-US" sz="2800" b="1" i="0" u="none" strike="noStrike" cap="none" spc="0" normalizeH="0" baseline="3000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ileron Black" panose="00000A00000000000000" pitchFamily="50" charset="0"/>
                <a:sym typeface="Helvetica"/>
              </a:rPr>
              <a:t>th</a:t>
            </a: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ileron Black" panose="00000A00000000000000" pitchFamily="50" charset="0"/>
                <a:sym typeface="Helvetica"/>
              </a:rPr>
              <a:t>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F8F64E-516E-41FC-886A-918664477381}"/>
              </a:ext>
            </a:extLst>
          </p:cNvPr>
          <p:cNvSpPr/>
          <p:nvPr/>
        </p:nvSpPr>
        <p:spPr>
          <a:xfrm>
            <a:off x="0" y="6614364"/>
            <a:ext cx="10160000" cy="1047903"/>
          </a:xfrm>
          <a:prstGeom prst="rect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6179" tIns="46179" rIns="46179" bIns="46179" numCol="1" spcCol="38100" rtlCol="0" anchor="ctr">
            <a:spAutoFit/>
          </a:bodyPr>
          <a:lstStyle/>
          <a:p>
            <a:pPr marL="0" marR="0" indent="0" algn="l" defTabSz="9236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6EE164-09DC-4ACE-8A69-B7556E1326EF}"/>
              </a:ext>
            </a:extLst>
          </p:cNvPr>
          <p:cNvSpPr txBox="1"/>
          <p:nvPr/>
        </p:nvSpPr>
        <p:spPr>
          <a:xfrm>
            <a:off x="887506" y="6718414"/>
            <a:ext cx="8485094" cy="955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6179" tIns="46179" rIns="46179" bIns="46179" numCol="1" spcCol="38100" rtlCol="0" anchor="t">
            <a:spAutoFit/>
          </a:bodyPr>
          <a:lstStyle/>
          <a:p>
            <a:pPr marL="0" marR="0" indent="0" algn="ctr" defTabSz="9236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ileron Black" panose="00000A00000000000000" pitchFamily="50" charset="0"/>
                <a:sym typeface="Helvetica"/>
              </a:rPr>
              <a:t>It’s Actually Bad Luck ANY Day of the Year. </a:t>
            </a:r>
          </a:p>
          <a:p>
            <a:pPr marL="0" marR="0" indent="0" algn="ctr" defTabSz="9236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chemeClr val="bg1"/>
                </a:solidFill>
                <a:latin typeface="Aileron Black" panose="00000A00000000000000" pitchFamily="50" charset="0"/>
              </a:rPr>
              <a:t>Call Me for Good Luck and a Fearless Sale!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ileron Black" panose="00000A00000000000000" pitchFamily="50" charset="0"/>
              <a:sym typeface="Helvetica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6179" tIns="46179" rIns="46179" bIns="46179" numCol="1" spcCol="38100" rtlCol="0" anchor="ctr">
        <a:spAutoFit/>
      </a:bodyPr>
      <a:lstStyle>
        <a:defPPr marL="0" marR="0" indent="0" algn="l" defTabSz="92363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6179" tIns="46179" rIns="46179" bIns="46179" numCol="1" spcCol="38100" rtlCol="0" anchor="t">
        <a:spAutoFit/>
      </a:bodyPr>
      <a:lstStyle>
        <a:defPPr marL="0" marR="0" indent="0" algn="l" defTabSz="92363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6179" tIns="46179" rIns="46179" bIns="46179" numCol="1" spcCol="38100" rtlCol="0" anchor="ctr">
        <a:spAutoFit/>
      </a:bodyPr>
      <a:lstStyle>
        <a:defPPr marL="0" marR="0" indent="0" algn="l" defTabSz="92363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6179" tIns="46179" rIns="46179" bIns="46179" numCol="1" spcCol="38100" rtlCol="0" anchor="t">
        <a:spAutoFit/>
      </a:bodyPr>
      <a:lstStyle>
        <a:defPPr marL="0" marR="0" indent="0" algn="l" defTabSz="92363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53</Words>
  <Application>Microsoft Office PowerPoint</Application>
  <PresentationFormat>Custom</PresentationFormat>
  <Paragraphs>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Aileron Black</vt:lpstr>
      <vt:lpstr>Calibri</vt:lpstr>
      <vt:lpstr>Helvetica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Julia Escobar</cp:lastModifiedBy>
  <cp:revision>4</cp:revision>
  <dcterms:modified xsi:type="dcterms:W3CDTF">2020-11-13T15:35:27Z</dcterms:modified>
</cp:coreProperties>
</file>