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1089600" cy="40233600"/>
  <p:notesSz cx="6858000" cy="9144000"/>
  <p:defaultTextStyle>
    <a:defPPr marL="0" marR="0" indent="0" algn="l" defTabSz="36576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5486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7315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" d="100"/>
          <a:sy n="10" d="100"/>
        </p:scale>
        <p:origin x="2059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914400" latinLnBrk="0">
      <a:defRPr>
        <a:latin typeface="+mn-lt"/>
        <a:ea typeface="+mn-ea"/>
        <a:cs typeface="+mn-cs"/>
        <a:sym typeface="Helvetica Neue"/>
      </a:defRPr>
    </a:lvl2pPr>
    <a:lvl3pPr indent="1828800" latinLnBrk="0">
      <a:defRPr>
        <a:latin typeface="+mn-lt"/>
        <a:ea typeface="+mn-ea"/>
        <a:cs typeface="+mn-cs"/>
        <a:sym typeface="Helvetica Neue"/>
      </a:defRPr>
    </a:lvl3pPr>
    <a:lvl4pPr indent="2743200" latinLnBrk="0">
      <a:defRPr>
        <a:latin typeface="+mn-lt"/>
        <a:ea typeface="+mn-ea"/>
        <a:cs typeface="+mn-cs"/>
        <a:sym typeface="Helvetica Neue"/>
      </a:defRPr>
    </a:lvl4pPr>
    <a:lvl5pPr indent="3657600" latinLnBrk="0">
      <a:defRPr>
        <a:latin typeface="+mn-lt"/>
        <a:ea typeface="+mn-ea"/>
        <a:cs typeface="+mn-cs"/>
        <a:sym typeface="Helvetica Neue"/>
      </a:defRPr>
    </a:lvl5pPr>
    <a:lvl6pPr indent="4572000" latinLnBrk="0">
      <a:defRPr>
        <a:latin typeface="+mn-lt"/>
        <a:ea typeface="+mn-ea"/>
        <a:cs typeface="+mn-cs"/>
        <a:sym typeface="Helvetica Neue"/>
      </a:defRPr>
    </a:lvl6pPr>
    <a:lvl7pPr indent="5486400" latinLnBrk="0">
      <a:defRPr>
        <a:latin typeface="+mn-lt"/>
        <a:ea typeface="+mn-ea"/>
        <a:cs typeface="+mn-cs"/>
        <a:sym typeface="Helvetica Neue"/>
      </a:defRPr>
    </a:lvl7pPr>
    <a:lvl8pPr indent="6400800" latinLnBrk="0">
      <a:defRPr>
        <a:latin typeface="+mn-lt"/>
        <a:ea typeface="+mn-ea"/>
        <a:cs typeface="+mn-cs"/>
        <a:sym typeface="Helvetica Neue"/>
      </a:defRPr>
    </a:lvl8pPr>
    <a:lvl9pPr indent="73152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554480" y="540172"/>
            <a:ext cx="27980640" cy="8847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554480" y="9387840"/>
            <a:ext cx="27980640" cy="3084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8256196" y="38009581"/>
            <a:ext cx="693458" cy="7078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 defTabSz="3105148">
              <a:defRPr sz="40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18288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36576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54864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73152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774700" marR="0" indent="-774700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2446652" marR="0" indent="-890904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4159620" marR="0" indent="-1048120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5848772" marR="0" indent="-118787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72065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90353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08641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126929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145217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18288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36576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54864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73152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3"/>
            <a:ext cx="31089600" cy="40245436"/>
          </a:xfrm>
          <a:prstGeom prst="rect">
            <a:avLst/>
          </a:prstGeom>
        </p:spPr>
      </p:pic>
      <p:sp>
        <p:nvSpPr>
          <p:cNvPr id="23" name="DATE…"/>
          <p:cNvSpPr txBox="1"/>
          <p:nvPr/>
        </p:nvSpPr>
        <p:spPr>
          <a:xfrm>
            <a:off x="3472176" y="5905500"/>
            <a:ext cx="13115296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lang="es-VE" sz="6000" dirty="0"/>
              <a:t>FECHA</a:t>
            </a:r>
          </a:p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lang="es-VE" sz="6000" dirty="0"/>
              <a:t>HORA</a:t>
            </a:r>
            <a:endParaRPr sz="6000" dirty="0"/>
          </a:p>
        </p:txBody>
      </p:sp>
      <p:sp>
        <p:nvSpPr>
          <p:cNvPr id="24" name="LOCATION…"/>
          <p:cNvSpPr txBox="1"/>
          <p:nvPr/>
        </p:nvSpPr>
        <p:spPr>
          <a:xfrm>
            <a:off x="20858478" y="5905500"/>
            <a:ext cx="8689348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lang="es-VE" sz="6000" dirty="0"/>
              <a:t>UBICACIÓN</a:t>
            </a:r>
          </a:p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lang="es-VE" sz="6000" dirty="0"/>
              <a:t>DIRECCIÓN</a:t>
            </a:r>
            <a:endParaRPr sz="6000" dirty="0"/>
          </a:p>
        </p:txBody>
      </p:sp>
      <p:sp>
        <p:nvSpPr>
          <p:cNvPr id="25" name="TO REGISTER CALL…"/>
          <p:cNvSpPr txBox="1"/>
          <p:nvPr/>
        </p:nvSpPr>
        <p:spPr>
          <a:xfrm>
            <a:off x="9485630" y="9245602"/>
            <a:ext cx="12537444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algn="ctr" defTabSz="3105148">
              <a:defRPr sz="1500" b="1"/>
            </a:pPr>
            <a:r>
              <a:rPr lang="es-VE" sz="6000" dirty="0"/>
              <a:t>PARA REGISTRARTE LLAMA AL</a:t>
            </a:r>
          </a:p>
          <a:p>
            <a:pPr algn="ctr" defTabSz="3105148">
              <a:defRPr sz="1500" b="1"/>
            </a:pPr>
            <a:r>
              <a:rPr sz="6000" dirty="0"/>
              <a:t>XXX-XXX-XXXX</a:t>
            </a:r>
          </a:p>
        </p:txBody>
      </p:sp>
      <p:sp>
        <p:nvSpPr>
          <p:cNvPr id="26" name="Your logo"/>
          <p:cNvSpPr txBox="1"/>
          <p:nvPr/>
        </p:nvSpPr>
        <p:spPr>
          <a:xfrm>
            <a:off x="24636728" y="20116802"/>
            <a:ext cx="2314008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82876" rIns="182876">
            <a:spAutoFit/>
          </a:bodyPr>
          <a:lstStyle>
            <a:lvl1pPr algn="ctr" defTabSz="776287">
              <a:defRPr sz="1500"/>
            </a:lvl1pPr>
          </a:lstStyle>
          <a:p>
            <a:r>
              <a:rPr lang="es-VE" sz="6000" dirty="0" smtClean="0"/>
              <a:t>Tu	 </a:t>
            </a:r>
            <a:r>
              <a:rPr lang="es-VE" sz="6000" dirty="0"/>
              <a:t>logo</a:t>
            </a:r>
            <a:endParaRPr sz="6000" dirty="0"/>
          </a:p>
        </p:txBody>
      </p:sp>
      <p:sp>
        <p:nvSpPr>
          <p:cNvPr id="27" name="555-555-5555"/>
          <p:cNvSpPr txBox="1"/>
          <p:nvPr/>
        </p:nvSpPr>
        <p:spPr>
          <a:xfrm>
            <a:off x="4418330" y="36944296"/>
            <a:ext cx="647319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500" b="1"/>
            </a:lvl1pPr>
          </a:lstStyle>
          <a:p>
            <a:r>
              <a:rPr sz="6000"/>
              <a:t>555-555-5555</a:t>
            </a:r>
          </a:p>
        </p:txBody>
      </p:sp>
      <p:sp>
        <p:nvSpPr>
          <p:cNvPr id="28" name="www.YourUrl.com"/>
          <p:cNvSpPr txBox="1"/>
          <p:nvPr/>
        </p:nvSpPr>
        <p:spPr>
          <a:xfrm>
            <a:off x="13308330" y="36944296"/>
            <a:ext cx="759079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500" b="1"/>
            </a:lvl1pPr>
          </a:lstStyle>
          <a:p>
            <a:r>
              <a:rPr sz="6000" dirty="0"/>
              <a:t>www.YourUrl.com</a:t>
            </a:r>
          </a:p>
        </p:txBody>
      </p:sp>
      <p:sp>
        <p:nvSpPr>
          <p:cNvPr id="29" name="youremail@email.com"/>
          <p:cNvSpPr txBox="1"/>
          <p:nvPr/>
        </p:nvSpPr>
        <p:spPr>
          <a:xfrm>
            <a:off x="22731730" y="36944302"/>
            <a:ext cx="7584444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400" b="1"/>
            </a:lvl1pPr>
          </a:lstStyle>
          <a:p>
            <a:r>
              <a:rPr sz="5600" dirty="0"/>
              <a:t>youremail@email.com</a:t>
            </a:r>
          </a:p>
        </p:txBody>
      </p:sp>
      <p:pic>
        <p:nvPicPr>
          <p:cNvPr id="30" name="Power-Agent-FINAL-LOGO.png" descr="Power-Agent-FINAL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310" y="9224034"/>
            <a:ext cx="8147524" cy="2980804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CuadroTexto 14"/>
          <p:cNvSpPr txBox="1"/>
          <p:nvPr/>
        </p:nvSpPr>
        <p:spPr>
          <a:xfrm>
            <a:off x="5023260" y="26944560"/>
            <a:ext cx="9093792" cy="160043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6" tIns="182876" rIns="182876" bIns="182876" numCol="1" spcCol="38100" rtlCol="0" anchor="t">
            <a:spAutoFit/>
          </a:bodyPr>
          <a:lstStyle/>
          <a:p>
            <a:r>
              <a:rPr lang="es-VE" sz="8000" b="1" dirty="0">
                <a:solidFill>
                  <a:schemeClr val="accent1"/>
                </a:solidFill>
              </a:rPr>
              <a:t>COMPRADORES...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8787376" y="27104976"/>
            <a:ext cx="10024248" cy="1354209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6" tIns="182876" rIns="182876" bIns="182876" numCol="1" spcCol="38100" rtlCol="0" anchor="t">
            <a:spAutoFit/>
          </a:bodyPr>
          <a:lstStyle/>
          <a:p>
            <a:r>
              <a:rPr lang="es-VE" sz="6400" b="1" dirty="0">
                <a:solidFill>
                  <a:schemeClr val="bg1">
                    <a:lumMod val="50000"/>
                  </a:schemeClr>
                </a:solidFill>
              </a:rPr>
              <a:t>CONOCE A LOS EXPERTOS...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397756" y="28758836"/>
            <a:ext cx="15513464" cy="627863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6" tIns="182876" rIns="182876" bIns="182876" numCol="1" spcCol="38100" rtlCol="0" anchor="t">
            <a:spAutoFit/>
          </a:bodyPr>
          <a:lstStyle/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Comprar una casa por tan sólo un 3,5% de cuota inicial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Rehabilitar completamente una casa sin dinero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¿Por qué alquilar cuando puedes ser propietario por menos?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Aprender la diferencia entre ejecuciones hipotecarias, ventas cortas, </a:t>
            </a:r>
            <a:r>
              <a:rPr lang="es-VE" sz="4800" b="1" dirty="0" err="1">
                <a:solidFill>
                  <a:schemeClr val="tx1"/>
                </a:solidFill>
              </a:rPr>
              <a:t>REOs</a:t>
            </a:r>
            <a:r>
              <a:rPr lang="es-VE" sz="4800" b="1" dirty="0">
                <a:solidFill>
                  <a:schemeClr val="tx1"/>
                </a:solidFill>
              </a:rPr>
              <a:t>, y las ventas tradicionales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Aprender cómo el uso de un profesional de bienes raíces puede saber miles.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7453814" y="28855094"/>
            <a:ext cx="11101140" cy="553997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6" tIns="182876" rIns="182876" bIns="182876" numCol="1" spcCol="38100" rtlCol="0" anchor="t">
            <a:spAutoFit/>
          </a:bodyPr>
          <a:lstStyle/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Profesionales del sector inmobiliario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Especialistas en préstamos hipotecarios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Abogados inmobiliarios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Agentes de seguros del hogar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Inspectores expertos en viviendas</a:t>
            </a:r>
          </a:p>
          <a:p>
            <a:pPr marL="1143000" indent="-1143000">
              <a:buFont typeface="Wingdings" panose="05000000000000000000" pitchFamily="2" charset="2"/>
              <a:buChar char="v"/>
            </a:pPr>
            <a:r>
              <a:rPr lang="es-VE" sz="4800" b="1" dirty="0">
                <a:solidFill>
                  <a:schemeClr val="tx1"/>
                </a:solidFill>
              </a:rPr>
              <a:t>Profesionales de la mudanza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461946" y="35175664"/>
            <a:ext cx="9414612" cy="1231098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6" tIns="182876" rIns="182876" bIns="182876" numCol="1" spcCol="38100" rtlCol="0" anchor="t">
            <a:spAutoFit/>
          </a:bodyPr>
          <a:lstStyle/>
          <a:p>
            <a:r>
              <a:rPr lang="es-VE" sz="5600" b="1" dirty="0">
                <a:solidFill>
                  <a:schemeClr val="bg1">
                    <a:lumMod val="50000"/>
                  </a:schemeClr>
                </a:solidFill>
              </a:rPr>
              <a:t>¡LLAMA PARA REGISTRARTE!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107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13</cp:revision>
  <dcterms:modified xsi:type="dcterms:W3CDTF">2022-06-22T16:53:00Z</dcterms:modified>
</cp:coreProperties>
</file>