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1089600" cy="40233600"/>
  <p:notesSz cx="6858000" cy="9144000"/>
  <p:defaultTextStyle>
    <a:defPPr marL="0" marR="0" indent="0" algn="l" defTabSz="36576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18288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3657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5486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7315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20" d="100"/>
          <a:sy n="20" d="100"/>
        </p:scale>
        <p:origin x="3480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2103438" y="685800"/>
            <a:ext cx="26511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n-lt"/>
        <a:ea typeface="+mn-ea"/>
        <a:cs typeface="+mn-cs"/>
        <a:sym typeface="Helvetica Neue"/>
      </a:defRPr>
    </a:lvl1pPr>
    <a:lvl2pPr indent="914400" latinLnBrk="0">
      <a:defRPr>
        <a:latin typeface="+mn-lt"/>
        <a:ea typeface="+mn-ea"/>
        <a:cs typeface="+mn-cs"/>
        <a:sym typeface="Helvetica Neue"/>
      </a:defRPr>
    </a:lvl2pPr>
    <a:lvl3pPr indent="1828800" latinLnBrk="0">
      <a:defRPr>
        <a:latin typeface="+mn-lt"/>
        <a:ea typeface="+mn-ea"/>
        <a:cs typeface="+mn-cs"/>
        <a:sym typeface="Helvetica Neue"/>
      </a:defRPr>
    </a:lvl3pPr>
    <a:lvl4pPr indent="2743200" latinLnBrk="0">
      <a:defRPr>
        <a:latin typeface="+mn-lt"/>
        <a:ea typeface="+mn-ea"/>
        <a:cs typeface="+mn-cs"/>
        <a:sym typeface="Helvetica Neue"/>
      </a:defRPr>
    </a:lvl4pPr>
    <a:lvl5pPr indent="3657600" latinLnBrk="0">
      <a:defRPr>
        <a:latin typeface="+mn-lt"/>
        <a:ea typeface="+mn-ea"/>
        <a:cs typeface="+mn-cs"/>
        <a:sym typeface="Helvetica Neue"/>
      </a:defRPr>
    </a:lvl5pPr>
    <a:lvl6pPr indent="4572000" latinLnBrk="0">
      <a:defRPr>
        <a:latin typeface="+mn-lt"/>
        <a:ea typeface="+mn-ea"/>
        <a:cs typeface="+mn-cs"/>
        <a:sym typeface="Helvetica Neue"/>
      </a:defRPr>
    </a:lvl6pPr>
    <a:lvl7pPr indent="5486400" latinLnBrk="0">
      <a:defRPr>
        <a:latin typeface="+mn-lt"/>
        <a:ea typeface="+mn-ea"/>
        <a:cs typeface="+mn-cs"/>
        <a:sym typeface="Helvetica Neue"/>
      </a:defRPr>
    </a:lvl7pPr>
    <a:lvl8pPr indent="6400800" latinLnBrk="0">
      <a:defRPr>
        <a:latin typeface="+mn-lt"/>
        <a:ea typeface="+mn-ea"/>
        <a:cs typeface="+mn-cs"/>
        <a:sym typeface="Helvetica Neue"/>
      </a:defRPr>
    </a:lvl8pPr>
    <a:lvl9pPr indent="7315200" latinLnBrk="0">
      <a:defRPr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554480" y="540172"/>
            <a:ext cx="27980640" cy="88476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554480" y="9387840"/>
            <a:ext cx="27980640" cy="30845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8256196" y="38009581"/>
            <a:ext cx="693458" cy="70788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 defTabSz="3105148">
              <a:defRPr sz="400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l" defTabSz="310514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310514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310514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310514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310514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1828800" algn="l" defTabSz="310514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3657600" algn="l" defTabSz="310514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5486400" algn="l" defTabSz="310514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7315200" algn="l" defTabSz="310514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774700" marR="0" indent="-774700" algn="l" defTabSz="3105148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2446652" marR="0" indent="-890904" algn="l" defTabSz="3105148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4159620" marR="0" indent="-1048120" algn="l" defTabSz="3105148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5848772" marR="0" indent="-1187872" algn="l" defTabSz="3105148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7206544" marR="0" indent="-989892" algn="l" defTabSz="3105148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9035344" marR="0" indent="-989892" algn="l" defTabSz="3105148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"/>
        <a:tabLst/>
        <a:defRPr sz="9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10864144" marR="0" indent="-989892" algn="l" defTabSz="3105148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"/>
        <a:tabLst/>
        <a:defRPr sz="9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12692944" marR="0" indent="-989892" algn="l" defTabSz="3105148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"/>
        <a:tabLst/>
        <a:defRPr sz="9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14521744" marR="0" indent="-989892" algn="l" defTabSz="3105148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"/>
        <a:tabLst/>
        <a:defRPr sz="9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31051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1828800" algn="r" defTabSz="31051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3657600" algn="r" defTabSz="31051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5486400" algn="r" defTabSz="31051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7315200" algn="r" defTabSz="31051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31051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31051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31051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310514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"/>
          <p:cNvGrpSpPr/>
          <p:nvPr/>
        </p:nvGrpSpPr>
        <p:grpSpPr>
          <a:xfrm>
            <a:off x="0" y="0"/>
            <a:ext cx="31089600" cy="40233600"/>
            <a:chOff x="0" y="0"/>
            <a:chExt cx="7772400" cy="10058400"/>
          </a:xfrm>
        </p:grpSpPr>
        <p:pic>
          <p:nvPicPr>
            <p:cNvPr id="20" name="image.jpeg" descr="image.jpe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0" y="0"/>
              <a:ext cx="7772400" cy="10058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" name="Rectangle"/>
            <p:cNvSpPr/>
            <p:nvPr/>
          </p:nvSpPr>
          <p:spPr>
            <a:xfrm>
              <a:off x="241300" y="2273300"/>
              <a:ext cx="2146936" cy="810618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82876" tIns="182876" rIns="182876" bIns="182876" numCol="1" anchor="t">
              <a:noAutofit/>
            </a:bodyPr>
            <a:lstStyle/>
            <a:p>
              <a:endParaRPr sz="28800"/>
            </a:p>
          </p:txBody>
        </p:sp>
      </p:grpSp>
      <p:sp>
        <p:nvSpPr>
          <p:cNvPr id="23" name="DATE…"/>
          <p:cNvSpPr txBox="1"/>
          <p:nvPr/>
        </p:nvSpPr>
        <p:spPr>
          <a:xfrm>
            <a:off x="3472176" y="5905500"/>
            <a:ext cx="13115296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82876" rIns="182876">
            <a:spAutoFit/>
          </a:bodyPr>
          <a:lstStyle/>
          <a:p>
            <a:pPr defTabSz="3105148">
              <a:defRPr sz="1500" b="1">
                <a:solidFill>
                  <a:srgbClr val="FFFFFF"/>
                </a:solidFill>
              </a:defRPr>
            </a:pPr>
            <a:r>
              <a:rPr sz="6000"/>
              <a:t>DATE</a:t>
            </a:r>
          </a:p>
          <a:p>
            <a:pPr defTabSz="3105148">
              <a:defRPr sz="1500" b="1">
                <a:solidFill>
                  <a:srgbClr val="FFFFFF"/>
                </a:solidFill>
              </a:defRPr>
            </a:pPr>
            <a:r>
              <a:rPr sz="6000"/>
              <a:t>TIME</a:t>
            </a:r>
          </a:p>
        </p:txBody>
      </p:sp>
      <p:sp>
        <p:nvSpPr>
          <p:cNvPr id="24" name="LOCATION…"/>
          <p:cNvSpPr txBox="1"/>
          <p:nvPr/>
        </p:nvSpPr>
        <p:spPr>
          <a:xfrm>
            <a:off x="20858478" y="5905500"/>
            <a:ext cx="8689348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82876" rIns="182876">
            <a:spAutoFit/>
          </a:bodyPr>
          <a:lstStyle/>
          <a:p>
            <a:pPr defTabSz="3105148">
              <a:defRPr sz="1500" b="1">
                <a:solidFill>
                  <a:srgbClr val="FFFFFF"/>
                </a:solidFill>
              </a:defRPr>
            </a:pPr>
            <a:r>
              <a:rPr sz="6000"/>
              <a:t>LOCATION</a:t>
            </a:r>
          </a:p>
          <a:p>
            <a:pPr defTabSz="3105148">
              <a:defRPr sz="1500" b="1">
                <a:solidFill>
                  <a:srgbClr val="FFFFFF"/>
                </a:solidFill>
              </a:defRPr>
            </a:pPr>
            <a:r>
              <a:rPr sz="6000"/>
              <a:t>ADDRESS</a:t>
            </a:r>
          </a:p>
        </p:txBody>
      </p:sp>
      <p:sp>
        <p:nvSpPr>
          <p:cNvPr id="25" name="TO REGISTER CALL…"/>
          <p:cNvSpPr txBox="1"/>
          <p:nvPr/>
        </p:nvSpPr>
        <p:spPr>
          <a:xfrm>
            <a:off x="9485630" y="9245602"/>
            <a:ext cx="12537444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82876" rIns="182876">
            <a:spAutoFit/>
          </a:bodyPr>
          <a:lstStyle/>
          <a:p>
            <a:pPr algn="ctr" defTabSz="3105148">
              <a:defRPr sz="1500" b="1"/>
            </a:pPr>
            <a:r>
              <a:rPr sz="6000"/>
              <a:t>TO REGISTER CALL</a:t>
            </a:r>
          </a:p>
          <a:p>
            <a:pPr algn="ctr" defTabSz="3105148">
              <a:defRPr sz="1500" b="1"/>
            </a:pPr>
            <a:r>
              <a:rPr sz="6000"/>
              <a:t>XXX-XXX-XXXX</a:t>
            </a:r>
          </a:p>
        </p:txBody>
      </p:sp>
      <p:sp>
        <p:nvSpPr>
          <p:cNvPr id="26" name="Your logo"/>
          <p:cNvSpPr txBox="1"/>
          <p:nvPr/>
        </p:nvSpPr>
        <p:spPr>
          <a:xfrm>
            <a:off x="24636728" y="20116802"/>
            <a:ext cx="2713992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82876" rIns="182876">
            <a:spAutoFit/>
          </a:bodyPr>
          <a:lstStyle>
            <a:lvl1pPr algn="ctr" defTabSz="776287">
              <a:defRPr sz="1500"/>
            </a:lvl1pPr>
          </a:lstStyle>
          <a:p>
            <a:r>
              <a:rPr sz="6000"/>
              <a:t>Your logo</a:t>
            </a:r>
          </a:p>
        </p:txBody>
      </p:sp>
      <p:sp>
        <p:nvSpPr>
          <p:cNvPr id="27" name="555-555-5555"/>
          <p:cNvSpPr txBox="1"/>
          <p:nvPr/>
        </p:nvSpPr>
        <p:spPr>
          <a:xfrm>
            <a:off x="4418330" y="36944296"/>
            <a:ext cx="6473196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82876" rIns="182876">
            <a:spAutoFit/>
          </a:bodyPr>
          <a:lstStyle>
            <a:lvl1pPr defTabSz="776287">
              <a:defRPr sz="1500" b="1"/>
            </a:lvl1pPr>
          </a:lstStyle>
          <a:p>
            <a:r>
              <a:rPr sz="6000"/>
              <a:t>555-555-5555</a:t>
            </a:r>
          </a:p>
        </p:txBody>
      </p:sp>
      <p:sp>
        <p:nvSpPr>
          <p:cNvPr id="28" name="www.YourUrl.com"/>
          <p:cNvSpPr txBox="1"/>
          <p:nvPr/>
        </p:nvSpPr>
        <p:spPr>
          <a:xfrm>
            <a:off x="13308330" y="36944296"/>
            <a:ext cx="7590796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82876" rIns="182876">
            <a:spAutoFit/>
          </a:bodyPr>
          <a:lstStyle>
            <a:lvl1pPr defTabSz="776287">
              <a:defRPr sz="1500" b="1"/>
            </a:lvl1pPr>
          </a:lstStyle>
          <a:p>
            <a:r>
              <a:rPr sz="6000"/>
              <a:t>www.YourUrl.com</a:t>
            </a:r>
          </a:p>
        </p:txBody>
      </p:sp>
      <p:sp>
        <p:nvSpPr>
          <p:cNvPr id="29" name="youremail@email.com"/>
          <p:cNvSpPr txBox="1"/>
          <p:nvPr/>
        </p:nvSpPr>
        <p:spPr>
          <a:xfrm>
            <a:off x="22731730" y="36944302"/>
            <a:ext cx="7584444" cy="954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82876" rIns="182876">
            <a:spAutoFit/>
          </a:bodyPr>
          <a:lstStyle>
            <a:lvl1pPr defTabSz="776287">
              <a:defRPr sz="1400" b="1"/>
            </a:lvl1pPr>
          </a:lstStyle>
          <a:p>
            <a:r>
              <a:rPr sz="5600"/>
              <a:t>youremail@email.com</a:t>
            </a:r>
          </a:p>
        </p:txBody>
      </p:sp>
      <p:pic>
        <p:nvPicPr>
          <p:cNvPr id="30" name="Power-Agent-FINAL-LOGO.png" descr="Power-Agent-FINAL-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5310" y="9224034"/>
            <a:ext cx="8147524" cy="29808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Macintosh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 Neue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Close, Madeline</cp:lastModifiedBy>
  <cp:revision>1</cp:revision>
  <dcterms:modified xsi:type="dcterms:W3CDTF">2021-12-21T18:24:42Z</dcterms:modified>
</cp:coreProperties>
</file>