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8" r:id="rId2"/>
    <p:sldId id="257" r:id="rId3"/>
  </p:sldIdLst>
  <p:sldSz cx="31089600" cy="40233600"/>
  <p:notesSz cx="6858000" cy="9144000"/>
  <p:defaultTextStyle>
    <a:defPPr>
      <a:defRPr lang="en-US"/>
    </a:defPPr>
    <a:lvl1pPr marL="0" algn="l" defTabSz="1828800" rtl="0" eaLnBrk="1" latinLnBrk="0" hangingPunct="1">
      <a:defRPr sz="7200" kern="1200">
        <a:solidFill>
          <a:schemeClr val="tx1"/>
        </a:solidFill>
        <a:latin typeface="+mn-lt"/>
        <a:ea typeface="+mn-ea"/>
        <a:cs typeface="+mn-cs"/>
      </a:defRPr>
    </a:lvl1pPr>
    <a:lvl2pPr marL="1828800" algn="l" defTabSz="1828800" rtl="0" eaLnBrk="1" latinLnBrk="0" hangingPunct="1">
      <a:defRPr sz="7200" kern="1200">
        <a:solidFill>
          <a:schemeClr val="tx1"/>
        </a:solidFill>
        <a:latin typeface="+mn-lt"/>
        <a:ea typeface="+mn-ea"/>
        <a:cs typeface="+mn-cs"/>
      </a:defRPr>
    </a:lvl2pPr>
    <a:lvl3pPr marL="3657600" algn="l" defTabSz="1828800" rtl="0" eaLnBrk="1" latinLnBrk="0" hangingPunct="1">
      <a:defRPr sz="7200" kern="1200">
        <a:solidFill>
          <a:schemeClr val="tx1"/>
        </a:solidFill>
        <a:latin typeface="+mn-lt"/>
        <a:ea typeface="+mn-ea"/>
        <a:cs typeface="+mn-cs"/>
      </a:defRPr>
    </a:lvl3pPr>
    <a:lvl4pPr marL="5486400" algn="l" defTabSz="1828800" rtl="0" eaLnBrk="1" latinLnBrk="0" hangingPunct="1">
      <a:defRPr sz="7200" kern="1200">
        <a:solidFill>
          <a:schemeClr val="tx1"/>
        </a:solidFill>
        <a:latin typeface="+mn-lt"/>
        <a:ea typeface="+mn-ea"/>
        <a:cs typeface="+mn-cs"/>
      </a:defRPr>
    </a:lvl4pPr>
    <a:lvl5pPr marL="7315200" algn="l" defTabSz="1828800" rtl="0" eaLnBrk="1" latinLnBrk="0" hangingPunct="1">
      <a:defRPr sz="7200" kern="1200">
        <a:solidFill>
          <a:schemeClr val="tx1"/>
        </a:solidFill>
        <a:latin typeface="+mn-lt"/>
        <a:ea typeface="+mn-ea"/>
        <a:cs typeface="+mn-cs"/>
      </a:defRPr>
    </a:lvl5pPr>
    <a:lvl6pPr marL="9144000" algn="l" defTabSz="1828800" rtl="0" eaLnBrk="1" latinLnBrk="0" hangingPunct="1">
      <a:defRPr sz="7200" kern="1200">
        <a:solidFill>
          <a:schemeClr val="tx1"/>
        </a:solidFill>
        <a:latin typeface="+mn-lt"/>
        <a:ea typeface="+mn-ea"/>
        <a:cs typeface="+mn-cs"/>
      </a:defRPr>
    </a:lvl6pPr>
    <a:lvl7pPr marL="10972800" algn="l" defTabSz="1828800" rtl="0" eaLnBrk="1" latinLnBrk="0" hangingPunct="1">
      <a:defRPr sz="7200" kern="1200">
        <a:solidFill>
          <a:schemeClr val="tx1"/>
        </a:solidFill>
        <a:latin typeface="+mn-lt"/>
        <a:ea typeface="+mn-ea"/>
        <a:cs typeface="+mn-cs"/>
      </a:defRPr>
    </a:lvl7pPr>
    <a:lvl8pPr marL="12801600" algn="l" defTabSz="1828800" rtl="0" eaLnBrk="1" latinLnBrk="0" hangingPunct="1">
      <a:defRPr sz="7200" kern="1200">
        <a:solidFill>
          <a:schemeClr val="tx1"/>
        </a:solidFill>
        <a:latin typeface="+mn-lt"/>
        <a:ea typeface="+mn-ea"/>
        <a:cs typeface="+mn-cs"/>
      </a:defRPr>
    </a:lvl8pPr>
    <a:lvl9pPr marL="14630400" algn="l" defTabSz="1828800" rtl="0" eaLnBrk="1" latinLnBrk="0" hangingPunct="1">
      <a:defRPr sz="7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672" userDrawn="1">
          <p15:clr>
            <a:srgbClr val="A4A3A4"/>
          </p15:clr>
        </p15:guide>
        <p15:guide id="2" pos="97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4823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4" autoAdjust="0"/>
    <p:restoredTop sz="94660"/>
  </p:normalViewPr>
  <p:slideViewPr>
    <p:cSldViewPr snapToGrid="0">
      <p:cViewPr varScale="1">
        <p:scale>
          <a:sx n="20" d="100"/>
          <a:sy n="20" d="100"/>
        </p:scale>
        <p:origin x="1968" y="48"/>
      </p:cViewPr>
      <p:guideLst>
        <p:guide orient="horz" pos="12672"/>
        <p:guide pos="979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331720" y="6584530"/>
            <a:ext cx="26426160" cy="14007253"/>
          </a:xfrm>
        </p:spPr>
        <p:txBody>
          <a:bodyPr anchor="b"/>
          <a:lstStyle>
            <a:lvl1pPr algn="ctr">
              <a:defRPr sz="20400"/>
            </a:lvl1pPr>
          </a:lstStyle>
          <a:p>
            <a:r>
              <a:rPr lang="en-US"/>
              <a:t>Click to edit Master title style</a:t>
            </a:r>
            <a:endParaRPr lang="en-US" dirty="0"/>
          </a:p>
        </p:txBody>
      </p:sp>
      <p:sp>
        <p:nvSpPr>
          <p:cNvPr id="3" name="Subtitle 2"/>
          <p:cNvSpPr>
            <a:spLocks noGrp="1"/>
          </p:cNvSpPr>
          <p:nvPr>
            <p:ph type="subTitle" idx="1"/>
          </p:nvPr>
        </p:nvSpPr>
        <p:spPr>
          <a:xfrm>
            <a:off x="3886200" y="21131956"/>
            <a:ext cx="23317200" cy="9713804"/>
          </a:xfrm>
        </p:spPr>
        <p:txBody>
          <a:bodyPr/>
          <a:lstStyle>
            <a:lvl1pPr marL="0" indent="0" algn="ctr">
              <a:buNone/>
              <a:defRPr sz="8160"/>
            </a:lvl1pPr>
            <a:lvl2pPr marL="1554480" indent="0" algn="ctr">
              <a:buNone/>
              <a:defRPr sz="6800"/>
            </a:lvl2pPr>
            <a:lvl3pPr marL="3108960" indent="0" algn="ctr">
              <a:buNone/>
              <a:defRPr sz="6120"/>
            </a:lvl3pPr>
            <a:lvl4pPr marL="4663440" indent="0" algn="ctr">
              <a:buNone/>
              <a:defRPr sz="5440"/>
            </a:lvl4pPr>
            <a:lvl5pPr marL="6217920" indent="0" algn="ctr">
              <a:buNone/>
              <a:defRPr sz="5440"/>
            </a:lvl5pPr>
            <a:lvl6pPr marL="7772400" indent="0" algn="ctr">
              <a:buNone/>
              <a:defRPr sz="5440"/>
            </a:lvl6pPr>
            <a:lvl7pPr marL="9326880" indent="0" algn="ctr">
              <a:buNone/>
              <a:defRPr sz="5440"/>
            </a:lvl7pPr>
            <a:lvl8pPr marL="10881360" indent="0" algn="ctr">
              <a:buNone/>
              <a:defRPr sz="5440"/>
            </a:lvl8pPr>
            <a:lvl9pPr marL="12435840" indent="0" algn="ctr">
              <a:buNone/>
              <a:defRPr sz="544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10AB74C-6110-41AD-B69F-0E31CB1C7217}" type="datetimeFigureOut">
              <a:rPr lang="en-US" smtClean="0"/>
              <a:t>2/28/2022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0D1003-CEA1-4E5A-93B0-0470FC5B4E71}" type="slidenum">
              <a:rPr lang="en-US" smtClean="0"/>
              <a:t>‹#›</a:t>
            </a:fld>
            <a:endParaRPr lang="en-US"/>
          </a:p>
        </p:txBody>
      </p:sp>
    </p:spTree>
    <p:extLst>
      <p:ext uri="{BB962C8B-B14F-4D97-AF65-F5344CB8AC3E}">
        <p14:creationId xmlns:p14="http://schemas.microsoft.com/office/powerpoint/2010/main" val="13533902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0AB74C-6110-41AD-B69F-0E31CB1C7217}" type="datetimeFigureOut">
              <a:rPr lang="en-US" smtClean="0"/>
              <a:t>2/28/2022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0D1003-CEA1-4E5A-93B0-0470FC5B4E71}" type="slidenum">
              <a:rPr lang="en-US" smtClean="0"/>
              <a:t>‹#›</a:t>
            </a:fld>
            <a:endParaRPr lang="en-US"/>
          </a:p>
        </p:txBody>
      </p:sp>
    </p:spTree>
    <p:extLst>
      <p:ext uri="{BB962C8B-B14F-4D97-AF65-F5344CB8AC3E}">
        <p14:creationId xmlns:p14="http://schemas.microsoft.com/office/powerpoint/2010/main" val="25976399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2248497" y="2142067"/>
            <a:ext cx="6703695" cy="3409611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137412" y="2142067"/>
            <a:ext cx="19722465" cy="34096116"/>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0AB74C-6110-41AD-B69F-0E31CB1C7217}" type="datetimeFigureOut">
              <a:rPr lang="en-US" smtClean="0"/>
              <a:t>2/28/2022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0D1003-CEA1-4E5A-93B0-0470FC5B4E71}" type="slidenum">
              <a:rPr lang="en-US" smtClean="0"/>
              <a:t>‹#›</a:t>
            </a:fld>
            <a:endParaRPr lang="en-US"/>
          </a:p>
        </p:txBody>
      </p:sp>
    </p:spTree>
    <p:extLst>
      <p:ext uri="{BB962C8B-B14F-4D97-AF65-F5344CB8AC3E}">
        <p14:creationId xmlns:p14="http://schemas.microsoft.com/office/powerpoint/2010/main" val="3375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0AB74C-6110-41AD-B69F-0E31CB1C7217}" type="datetimeFigureOut">
              <a:rPr lang="en-US" smtClean="0"/>
              <a:t>2/28/2022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0D1003-CEA1-4E5A-93B0-0470FC5B4E71}" type="slidenum">
              <a:rPr lang="en-US" smtClean="0"/>
              <a:t>‹#›</a:t>
            </a:fld>
            <a:endParaRPr lang="en-US"/>
          </a:p>
        </p:txBody>
      </p:sp>
    </p:spTree>
    <p:extLst>
      <p:ext uri="{BB962C8B-B14F-4D97-AF65-F5344CB8AC3E}">
        <p14:creationId xmlns:p14="http://schemas.microsoft.com/office/powerpoint/2010/main" val="38153252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121219" y="10030472"/>
            <a:ext cx="26814780" cy="16736057"/>
          </a:xfrm>
        </p:spPr>
        <p:txBody>
          <a:bodyPr anchor="b"/>
          <a:lstStyle>
            <a:lvl1pPr>
              <a:defRPr sz="20400"/>
            </a:lvl1pPr>
          </a:lstStyle>
          <a:p>
            <a:r>
              <a:rPr lang="en-US"/>
              <a:t>Click to edit Master title style</a:t>
            </a:r>
            <a:endParaRPr lang="en-US" dirty="0"/>
          </a:p>
        </p:txBody>
      </p:sp>
      <p:sp>
        <p:nvSpPr>
          <p:cNvPr id="3" name="Text Placeholder 2"/>
          <p:cNvSpPr>
            <a:spLocks noGrp="1"/>
          </p:cNvSpPr>
          <p:nvPr>
            <p:ph type="body" idx="1"/>
          </p:nvPr>
        </p:nvSpPr>
        <p:spPr>
          <a:xfrm>
            <a:off x="2121219" y="26924858"/>
            <a:ext cx="26814780" cy="8801097"/>
          </a:xfrm>
        </p:spPr>
        <p:txBody>
          <a:bodyPr/>
          <a:lstStyle>
            <a:lvl1pPr marL="0" indent="0">
              <a:buNone/>
              <a:defRPr sz="8160">
                <a:solidFill>
                  <a:schemeClr val="tx1"/>
                </a:solidFill>
              </a:defRPr>
            </a:lvl1pPr>
            <a:lvl2pPr marL="1554480" indent="0">
              <a:buNone/>
              <a:defRPr sz="6800">
                <a:solidFill>
                  <a:schemeClr val="tx1">
                    <a:tint val="75000"/>
                  </a:schemeClr>
                </a:solidFill>
              </a:defRPr>
            </a:lvl2pPr>
            <a:lvl3pPr marL="3108960" indent="0">
              <a:buNone/>
              <a:defRPr sz="6120">
                <a:solidFill>
                  <a:schemeClr val="tx1">
                    <a:tint val="75000"/>
                  </a:schemeClr>
                </a:solidFill>
              </a:defRPr>
            </a:lvl3pPr>
            <a:lvl4pPr marL="4663440" indent="0">
              <a:buNone/>
              <a:defRPr sz="5440">
                <a:solidFill>
                  <a:schemeClr val="tx1">
                    <a:tint val="75000"/>
                  </a:schemeClr>
                </a:solidFill>
              </a:defRPr>
            </a:lvl4pPr>
            <a:lvl5pPr marL="6217920" indent="0">
              <a:buNone/>
              <a:defRPr sz="5440">
                <a:solidFill>
                  <a:schemeClr val="tx1">
                    <a:tint val="75000"/>
                  </a:schemeClr>
                </a:solidFill>
              </a:defRPr>
            </a:lvl5pPr>
            <a:lvl6pPr marL="7772400" indent="0">
              <a:buNone/>
              <a:defRPr sz="5440">
                <a:solidFill>
                  <a:schemeClr val="tx1">
                    <a:tint val="75000"/>
                  </a:schemeClr>
                </a:solidFill>
              </a:defRPr>
            </a:lvl6pPr>
            <a:lvl7pPr marL="9326880" indent="0">
              <a:buNone/>
              <a:defRPr sz="5440">
                <a:solidFill>
                  <a:schemeClr val="tx1">
                    <a:tint val="75000"/>
                  </a:schemeClr>
                </a:solidFill>
              </a:defRPr>
            </a:lvl7pPr>
            <a:lvl8pPr marL="10881360" indent="0">
              <a:buNone/>
              <a:defRPr sz="5440">
                <a:solidFill>
                  <a:schemeClr val="tx1">
                    <a:tint val="75000"/>
                  </a:schemeClr>
                </a:solidFill>
              </a:defRPr>
            </a:lvl8pPr>
            <a:lvl9pPr marL="12435840" indent="0">
              <a:buNone/>
              <a:defRPr sz="544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10AB74C-6110-41AD-B69F-0E31CB1C7217}" type="datetimeFigureOut">
              <a:rPr lang="en-US" smtClean="0"/>
              <a:t>2/28/2022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0D1003-CEA1-4E5A-93B0-0470FC5B4E71}" type="slidenum">
              <a:rPr lang="en-US" smtClean="0"/>
              <a:t>‹#›</a:t>
            </a:fld>
            <a:endParaRPr lang="en-US"/>
          </a:p>
        </p:txBody>
      </p:sp>
    </p:spTree>
    <p:extLst>
      <p:ext uri="{BB962C8B-B14F-4D97-AF65-F5344CB8AC3E}">
        <p14:creationId xmlns:p14="http://schemas.microsoft.com/office/powerpoint/2010/main" val="17901922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137410" y="10710333"/>
            <a:ext cx="13213080" cy="255278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5739110" y="10710333"/>
            <a:ext cx="13213080" cy="255278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10AB74C-6110-41AD-B69F-0E31CB1C7217}" type="datetimeFigureOut">
              <a:rPr lang="en-US" smtClean="0"/>
              <a:t>2/28/2022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0D1003-CEA1-4E5A-93B0-0470FC5B4E71}" type="slidenum">
              <a:rPr lang="en-US" smtClean="0"/>
              <a:t>‹#›</a:t>
            </a:fld>
            <a:endParaRPr lang="en-US"/>
          </a:p>
        </p:txBody>
      </p:sp>
    </p:spTree>
    <p:extLst>
      <p:ext uri="{BB962C8B-B14F-4D97-AF65-F5344CB8AC3E}">
        <p14:creationId xmlns:p14="http://schemas.microsoft.com/office/powerpoint/2010/main" val="37132952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41459" y="2142076"/>
            <a:ext cx="26814780" cy="7776636"/>
          </a:xfrm>
        </p:spPr>
        <p:txBody>
          <a:bodyPr/>
          <a:lstStyle/>
          <a:p>
            <a:r>
              <a:rPr lang="en-US"/>
              <a:t>Click to edit Master title style</a:t>
            </a:r>
            <a:endParaRPr lang="en-US" dirty="0"/>
          </a:p>
        </p:txBody>
      </p:sp>
      <p:sp>
        <p:nvSpPr>
          <p:cNvPr id="3" name="Text Placeholder 2"/>
          <p:cNvSpPr>
            <a:spLocks noGrp="1"/>
          </p:cNvSpPr>
          <p:nvPr>
            <p:ph type="body" idx="1"/>
          </p:nvPr>
        </p:nvSpPr>
        <p:spPr>
          <a:xfrm>
            <a:off x="2141463" y="9862823"/>
            <a:ext cx="13152356" cy="4833617"/>
          </a:xfrm>
        </p:spPr>
        <p:txBody>
          <a:bodyPr anchor="b"/>
          <a:lstStyle>
            <a:lvl1pPr marL="0" indent="0">
              <a:buNone/>
              <a:defRPr sz="8160" b="1"/>
            </a:lvl1pPr>
            <a:lvl2pPr marL="1554480" indent="0">
              <a:buNone/>
              <a:defRPr sz="6800" b="1"/>
            </a:lvl2pPr>
            <a:lvl3pPr marL="3108960" indent="0">
              <a:buNone/>
              <a:defRPr sz="6120" b="1"/>
            </a:lvl3pPr>
            <a:lvl4pPr marL="4663440" indent="0">
              <a:buNone/>
              <a:defRPr sz="5440" b="1"/>
            </a:lvl4pPr>
            <a:lvl5pPr marL="6217920" indent="0">
              <a:buNone/>
              <a:defRPr sz="5440" b="1"/>
            </a:lvl5pPr>
            <a:lvl6pPr marL="7772400" indent="0">
              <a:buNone/>
              <a:defRPr sz="5440" b="1"/>
            </a:lvl6pPr>
            <a:lvl7pPr marL="9326880" indent="0">
              <a:buNone/>
              <a:defRPr sz="5440" b="1"/>
            </a:lvl7pPr>
            <a:lvl8pPr marL="10881360" indent="0">
              <a:buNone/>
              <a:defRPr sz="5440" b="1"/>
            </a:lvl8pPr>
            <a:lvl9pPr marL="12435840" indent="0">
              <a:buNone/>
              <a:defRPr sz="5440" b="1"/>
            </a:lvl9pPr>
          </a:lstStyle>
          <a:p>
            <a:pPr lvl="0"/>
            <a:r>
              <a:rPr lang="en-US"/>
              <a:t>Edit Master text styles</a:t>
            </a:r>
          </a:p>
        </p:txBody>
      </p:sp>
      <p:sp>
        <p:nvSpPr>
          <p:cNvPr id="4" name="Content Placeholder 3"/>
          <p:cNvSpPr>
            <a:spLocks noGrp="1"/>
          </p:cNvSpPr>
          <p:nvPr>
            <p:ph sz="half" idx="2"/>
          </p:nvPr>
        </p:nvSpPr>
        <p:spPr>
          <a:xfrm>
            <a:off x="2141463" y="14696440"/>
            <a:ext cx="13152356" cy="216162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5739112" y="9862823"/>
            <a:ext cx="13217129" cy="4833617"/>
          </a:xfrm>
        </p:spPr>
        <p:txBody>
          <a:bodyPr anchor="b"/>
          <a:lstStyle>
            <a:lvl1pPr marL="0" indent="0">
              <a:buNone/>
              <a:defRPr sz="8160" b="1"/>
            </a:lvl1pPr>
            <a:lvl2pPr marL="1554480" indent="0">
              <a:buNone/>
              <a:defRPr sz="6800" b="1"/>
            </a:lvl2pPr>
            <a:lvl3pPr marL="3108960" indent="0">
              <a:buNone/>
              <a:defRPr sz="6120" b="1"/>
            </a:lvl3pPr>
            <a:lvl4pPr marL="4663440" indent="0">
              <a:buNone/>
              <a:defRPr sz="5440" b="1"/>
            </a:lvl4pPr>
            <a:lvl5pPr marL="6217920" indent="0">
              <a:buNone/>
              <a:defRPr sz="5440" b="1"/>
            </a:lvl5pPr>
            <a:lvl6pPr marL="7772400" indent="0">
              <a:buNone/>
              <a:defRPr sz="5440" b="1"/>
            </a:lvl6pPr>
            <a:lvl7pPr marL="9326880" indent="0">
              <a:buNone/>
              <a:defRPr sz="5440" b="1"/>
            </a:lvl7pPr>
            <a:lvl8pPr marL="10881360" indent="0">
              <a:buNone/>
              <a:defRPr sz="5440" b="1"/>
            </a:lvl8pPr>
            <a:lvl9pPr marL="12435840" indent="0">
              <a:buNone/>
              <a:defRPr sz="5440" b="1"/>
            </a:lvl9pPr>
          </a:lstStyle>
          <a:p>
            <a:pPr lvl="0"/>
            <a:r>
              <a:rPr lang="en-US"/>
              <a:t>Edit Master text styles</a:t>
            </a:r>
          </a:p>
        </p:txBody>
      </p:sp>
      <p:sp>
        <p:nvSpPr>
          <p:cNvPr id="6" name="Content Placeholder 5"/>
          <p:cNvSpPr>
            <a:spLocks noGrp="1"/>
          </p:cNvSpPr>
          <p:nvPr>
            <p:ph sz="quarter" idx="4"/>
          </p:nvPr>
        </p:nvSpPr>
        <p:spPr>
          <a:xfrm>
            <a:off x="15739112" y="14696440"/>
            <a:ext cx="13217129" cy="216162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10AB74C-6110-41AD-B69F-0E31CB1C7217}" type="datetimeFigureOut">
              <a:rPr lang="en-US" smtClean="0"/>
              <a:t>2/28/2022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C0D1003-CEA1-4E5A-93B0-0470FC5B4E71}" type="slidenum">
              <a:rPr lang="en-US" smtClean="0"/>
              <a:t>‹#›</a:t>
            </a:fld>
            <a:endParaRPr lang="en-US"/>
          </a:p>
        </p:txBody>
      </p:sp>
    </p:spTree>
    <p:extLst>
      <p:ext uri="{BB962C8B-B14F-4D97-AF65-F5344CB8AC3E}">
        <p14:creationId xmlns:p14="http://schemas.microsoft.com/office/powerpoint/2010/main" val="21429651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10AB74C-6110-41AD-B69F-0E31CB1C7217}" type="datetimeFigureOut">
              <a:rPr lang="en-US" smtClean="0"/>
              <a:t>2/28/2022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C0D1003-CEA1-4E5A-93B0-0470FC5B4E71}" type="slidenum">
              <a:rPr lang="en-US" smtClean="0"/>
              <a:t>‹#›</a:t>
            </a:fld>
            <a:endParaRPr lang="en-US"/>
          </a:p>
        </p:txBody>
      </p:sp>
    </p:spTree>
    <p:extLst>
      <p:ext uri="{BB962C8B-B14F-4D97-AF65-F5344CB8AC3E}">
        <p14:creationId xmlns:p14="http://schemas.microsoft.com/office/powerpoint/2010/main" val="7184756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0AB74C-6110-41AD-B69F-0E31CB1C7217}" type="datetimeFigureOut">
              <a:rPr lang="en-US" smtClean="0"/>
              <a:t>2/28/2022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C0D1003-CEA1-4E5A-93B0-0470FC5B4E71}" type="slidenum">
              <a:rPr lang="en-US" smtClean="0"/>
              <a:t>‹#›</a:t>
            </a:fld>
            <a:endParaRPr lang="en-US"/>
          </a:p>
        </p:txBody>
      </p:sp>
    </p:spTree>
    <p:extLst>
      <p:ext uri="{BB962C8B-B14F-4D97-AF65-F5344CB8AC3E}">
        <p14:creationId xmlns:p14="http://schemas.microsoft.com/office/powerpoint/2010/main" val="3087874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41460" y="2682240"/>
            <a:ext cx="10027205" cy="9387840"/>
          </a:xfrm>
        </p:spPr>
        <p:txBody>
          <a:bodyPr anchor="b"/>
          <a:lstStyle>
            <a:lvl1pPr>
              <a:defRPr sz="10880"/>
            </a:lvl1pPr>
          </a:lstStyle>
          <a:p>
            <a:r>
              <a:rPr lang="en-US"/>
              <a:t>Click to edit Master title style</a:t>
            </a:r>
            <a:endParaRPr lang="en-US" dirty="0"/>
          </a:p>
        </p:txBody>
      </p:sp>
      <p:sp>
        <p:nvSpPr>
          <p:cNvPr id="3" name="Content Placeholder 2"/>
          <p:cNvSpPr>
            <a:spLocks noGrp="1"/>
          </p:cNvSpPr>
          <p:nvPr>
            <p:ph idx="1"/>
          </p:nvPr>
        </p:nvSpPr>
        <p:spPr>
          <a:xfrm>
            <a:off x="13217129" y="5792902"/>
            <a:ext cx="15739110" cy="28591933"/>
          </a:xfrm>
        </p:spPr>
        <p:txBody>
          <a:bodyPr/>
          <a:lstStyle>
            <a:lvl1pPr>
              <a:defRPr sz="10880"/>
            </a:lvl1pPr>
            <a:lvl2pPr>
              <a:defRPr sz="9520"/>
            </a:lvl2pPr>
            <a:lvl3pPr>
              <a:defRPr sz="8160"/>
            </a:lvl3pPr>
            <a:lvl4pPr>
              <a:defRPr sz="6800"/>
            </a:lvl4pPr>
            <a:lvl5pPr>
              <a:defRPr sz="6800"/>
            </a:lvl5pPr>
            <a:lvl6pPr>
              <a:defRPr sz="6800"/>
            </a:lvl6pPr>
            <a:lvl7pPr>
              <a:defRPr sz="6800"/>
            </a:lvl7pPr>
            <a:lvl8pPr>
              <a:defRPr sz="6800"/>
            </a:lvl8pPr>
            <a:lvl9pPr>
              <a:defRPr sz="6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141460" y="12070080"/>
            <a:ext cx="10027205" cy="22361316"/>
          </a:xfrm>
        </p:spPr>
        <p:txBody>
          <a:bodyPr/>
          <a:lstStyle>
            <a:lvl1pPr marL="0" indent="0">
              <a:buNone/>
              <a:defRPr sz="5440"/>
            </a:lvl1pPr>
            <a:lvl2pPr marL="1554480" indent="0">
              <a:buNone/>
              <a:defRPr sz="4760"/>
            </a:lvl2pPr>
            <a:lvl3pPr marL="3108960" indent="0">
              <a:buNone/>
              <a:defRPr sz="4080"/>
            </a:lvl3pPr>
            <a:lvl4pPr marL="4663440" indent="0">
              <a:buNone/>
              <a:defRPr sz="3400"/>
            </a:lvl4pPr>
            <a:lvl5pPr marL="6217920" indent="0">
              <a:buNone/>
              <a:defRPr sz="3400"/>
            </a:lvl5pPr>
            <a:lvl6pPr marL="7772400" indent="0">
              <a:buNone/>
              <a:defRPr sz="3400"/>
            </a:lvl6pPr>
            <a:lvl7pPr marL="9326880" indent="0">
              <a:buNone/>
              <a:defRPr sz="3400"/>
            </a:lvl7pPr>
            <a:lvl8pPr marL="10881360" indent="0">
              <a:buNone/>
              <a:defRPr sz="3400"/>
            </a:lvl8pPr>
            <a:lvl9pPr marL="12435840" indent="0">
              <a:buNone/>
              <a:defRPr sz="3400"/>
            </a:lvl9pPr>
          </a:lstStyle>
          <a:p>
            <a:pPr lvl="0"/>
            <a:r>
              <a:rPr lang="en-US"/>
              <a:t>Edit Master text styles</a:t>
            </a:r>
          </a:p>
        </p:txBody>
      </p:sp>
      <p:sp>
        <p:nvSpPr>
          <p:cNvPr id="5" name="Date Placeholder 4"/>
          <p:cNvSpPr>
            <a:spLocks noGrp="1"/>
          </p:cNvSpPr>
          <p:nvPr>
            <p:ph type="dt" sz="half" idx="10"/>
          </p:nvPr>
        </p:nvSpPr>
        <p:spPr/>
        <p:txBody>
          <a:bodyPr/>
          <a:lstStyle/>
          <a:p>
            <a:fld id="{210AB74C-6110-41AD-B69F-0E31CB1C7217}" type="datetimeFigureOut">
              <a:rPr lang="en-US" smtClean="0"/>
              <a:t>2/28/2022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0D1003-CEA1-4E5A-93B0-0470FC5B4E71}" type="slidenum">
              <a:rPr lang="en-US" smtClean="0"/>
              <a:t>‹#›</a:t>
            </a:fld>
            <a:endParaRPr lang="en-US"/>
          </a:p>
        </p:txBody>
      </p:sp>
    </p:spTree>
    <p:extLst>
      <p:ext uri="{BB962C8B-B14F-4D97-AF65-F5344CB8AC3E}">
        <p14:creationId xmlns:p14="http://schemas.microsoft.com/office/powerpoint/2010/main" val="40944955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41460" y="2682240"/>
            <a:ext cx="10027205" cy="9387840"/>
          </a:xfrm>
        </p:spPr>
        <p:txBody>
          <a:bodyPr anchor="b"/>
          <a:lstStyle>
            <a:lvl1pPr>
              <a:defRPr sz="1088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217129" y="5792902"/>
            <a:ext cx="15739110" cy="28591933"/>
          </a:xfrm>
        </p:spPr>
        <p:txBody>
          <a:bodyPr anchor="t"/>
          <a:lstStyle>
            <a:lvl1pPr marL="0" indent="0">
              <a:buNone/>
              <a:defRPr sz="10880"/>
            </a:lvl1pPr>
            <a:lvl2pPr marL="1554480" indent="0">
              <a:buNone/>
              <a:defRPr sz="9520"/>
            </a:lvl2pPr>
            <a:lvl3pPr marL="3108960" indent="0">
              <a:buNone/>
              <a:defRPr sz="8160"/>
            </a:lvl3pPr>
            <a:lvl4pPr marL="4663440" indent="0">
              <a:buNone/>
              <a:defRPr sz="6800"/>
            </a:lvl4pPr>
            <a:lvl5pPr marL="6217920" indent="0">
              <a:buNone/>
              <a:defRPr sz="6800"/>
            </a:lvl5pPr>
            <a:lvl6pPr marL="7772400" indent="0">
              <a:buNone/>
              <a:defRPr sz="6800"/>
            </a:lvl6pPr>
            <a:lvl7pPr marL="9326880" indent="0">
              <a:buNone/>
              <a:defRPr sz="6800"/>
            </a:lvl7pPr>
            <a:lvl8pPr marL="10881360" indent="0">
              <a:buNone/>
              <a:defRPr sz="6800"/>
            </a:lvl8pPr>
            <a:lvl9pPr marL="12435840" indent="0">
              <a:buNone/>
              <a:defRPr sz="6800"/>
            </a:lvl9pPr>
          </a:lstStyle>
          <a:p>
            <a:r>
              <a:rPr lang="en-US"/>
              <a:t>Click icon to add picture</a:t>
            </a:r>
            <a:endParaRPr lang="en-US" dirty="0"/>
          </a:p>
        </p:txBody>
      </p:sp>
      <p:sp>
        <p:nvSpPr>
          <p:cNvPr id="4" name="Text Placeholder 3"/>
          <p:cNvSpPr>
            <a:spLocks noGrp="1"/>
          </p:cNvSpPr>
          <p:nvPr>
            <p:ph type="body" sz="half" idx="2"/>
          </p:nvPr>
        </p:nvSpPr>
        <p:spPr>
          <a:xfrm>
            <a:off x="2141460" y="12070080"/>
            <a:ext cx="10027205" cy="22361316"/>
          </a:xfrm>
        </p:spPr>
        <p:txBody>
          <a:bodyPr/>
          <a:lstStyle>
            <a:lvl1pPr marL="0" indent="0">
              <a:buNone/>
              <a:defRPr sz="5440"/>
            </a:lvl1pPr>
            <a:lvl2pPr marL="1554480" indent="0">
              <a:buNone/>
              <a:defRPr sz="4760"/>
            </a:lvl2pPr>
            <a:lvl3pPr marL="3108960" indent="0">
              <a:buNone/>
              <a:defRPr sz="4080"/>
            </a:lvl3pPr>
            <a:lvl4pPr marL="4663440" indent="0">
              <a:buNone/>
              <a:defRPr sz="3400"/>
            </a:lvl4pPr>
            <a:lvl5pPr marL="6217920" indent="0">
              <a:buNone/>
              <a:defRPr sz="3400"/>
            </a:lvl5pPr>
            <a:lvl6pPr marL="7772400" indent="0">
              <a:buNone/>
              <a:defRPr sz="3400"/>
            </a:lvl6pPr>
            <a:lvl7pPr marL="9326880" indent="0">
              <a:buNone/>
              <a:defRPr sz="3400"/>
            </a:lvl7pPr>
            <a:lvl8pPr marL="10881360" indent="0">
              <a:buNone/>
              <a:defRPr sz="3400"/>
            </a:lvl8pPr>
            <a:lvl9pPr marL="12435840" indent="0">
              <a:buNone/>
              <a:defRPr sz="3400"/>
            </a:lvl9pPr>
          </a:lstStyle>
          <a:p>
            <a:pPr lvl="0"/>
            <a:r>
              <a:rPr lang="en-US"/>
              <a:t>Edit Master text styles</a:t>
            </a:r>
          </a:p>
        </p:txBody>
      </p:sp>
      <p:sp>
        <p:nvSpPr>
          <p:cNvPr id="5" name="Date Placeholder 4"/>
          <p:cNvSpPr>
            <a:spLocks noGrp="1"/>
          </p:cNvSpPr>
          <p:nvPr>
            <p:ph type="dt" sz="half" idx="10"/>
          </p:nvPr>
        </p:nvSpPr>
        <p:spPr/>
        <p:txBody>
          <a:bodyPr/>
          <a:lstStyle/>
          <a:p>
            <a:fld id="{210AB74C-6110-41AD-B69F-0E31CB1C7217}" type="datetimeFigureOut">
              <a:rPr lang="en-US" smtClean="0"/>
              <a:t>2/28/2022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0D1003-CEA1-4E5A-93B0-0470FC5B4E71}" type="slidenum">
              <a:rPr lang="en-US" smtClean="0"/>
              <a:t>‹#›</a:t>
            </a:fld>
            <a:endParaRPr lang="en-US"/>
          </a:p>
        </p:txBody>
      </p:sp>
    </p:spTree>
    <p:extLst>
      <p:ext uri="{BB962C8B-B14F-4D97-AF65-F5344CB8AC3E}">
        <p14:creationId xmlns:p14="http://schemas.microsoft.com/office/powerpoint/2010/main" val="3270081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37410" y="2142076"/>
            <a:ext cx="26814780" cy="777663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137410" y="10710333"/>
            <a:ext cx="26814780" cy="2552785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137410" y="37290595"/>
            <a:ext cx="6995160" cy="2142067"/>
          </a:xfrm>
          <a:prstGeom prst="rect">
            <a:avLst/>
          </a:prstGeom>
        </p:spPr>
        <p:txBody>
          <a:bodyPr vert="horz" lIns="91440" tIns="45720" rIns="91440" bIns="45720" rtlCol="0" anchor="ctr"/>
          <a:lstStyle>
            <a:lvl1pPr algn="l">
              <a:defRPr sz="4080">
                <a:solidFill>
                  <a:schemeClr val="tx1">
                    <a:tint val="75000"/>
                  </a:schemeClr>
                </a:solidFill>
              </a:defRPr>
            </a:lvl1pPr>
          </a:lstStyle>
          <a:p>
            <a:fld id="{210AB74C-6110-41AD-B69F-0E31CB1C7217}" type="datetimeFigureOut">
              <a:rPr lang="en-US" smtClean="0"/>
              <a:t>2/28/2022</a:t>
            </a:fld>
            <a:endParaRPr lang="en-US"/>
          </a:p>
        </p:txBody>
      </p:sp>
      <p:sp>
        <p:nvSpPr>
          <p:cNvPr id="5" name="Footer Placeholder 4"/>
          <p:cNvSpPr>
            <a:spLocks noGrp="1"/>
          </p:cNvSpPr>
          <p:nvPr>
            <p:ph type="ftr" sz="quarter" idx="3"/>
          </p:nvPr>
        </p:nvSpPr>
        <p:spPr>
          <a:xfrm>
            <a:off x="10298430" y="37290595"/>
            <a:ext cx="10492740" cy="2142067"/>
          </a:xfrm>
          <a:prstGeom prst="rect">
            <a:avLst/>
          </a:prstGeom>
        </p:spPr>
        <p:txBody>
          <a:bodyPr vert="horz" lIns="91440" tIns="45720" rIns="91440" bIns="45720" rtlCol="0" anchor="ctr"/>
          <a:lstStyle>
            <a:lvl1pPr algn="ctr">
              <a:defRPr sz="408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1957030" y="37290595"/>
            <a:ext cx="6995160" cy="2142067"/>
          </a:xfrm>
          <a:prstGeom prst="rect">
            <a:avLst/>
          </a:prstGeom>
        </p:spPr>
        <p:txBody>
          <a:bodyPr vert="horz" lIns="91440" tIns="45720" rIns="91440" bIns="45720" rtlCol="0" anchor="ctr"/>
          <a:lstStyle>
            <a:lvl1pPr algn="r">
              <a:defRPr sz="4080">
                <a:solidFill>
                  <a:schemeClr val="tx1">
                    <a:tint val="75000"/>
                  </a:schemeClr>
                </a:solidFill>
              </a:defRPr>
            </a:lvl1pPr>
          </a:lstStyle>
          <a:p>
            <a:fld id="{2C0D1003-CEA1-4E5A-93B0-0470FC5B4E71}" type="slidenum">
              <a:rPr lang="en-US" smtClean="0"/>
              <a:t>‹#›</a:t>
            </a:fld>
            <a:endParaRPr lang="en-US"/>
          </a:p>
        </p:txBody>
      </p:sp>
    </p:spTree>
    <p:extLst>
      <p:ext uri="{BB962C8B-B14F-4D97-AF65-F5344CB8AC3E}">
        <p14:creationId xmlns:p14="http://schemas.microsoft.com/office/powerpoint/2010/main" val="344272700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3108960" rtl="0" eaLnBrk="1" latinLnBrk="0" hangingPunct="1">
        <a:lnSpc>
          <a:spcPct val="90000"/>
        </a:lnSpc>
        <a:spcBef>
          <a:spcPct val="0"/>
        </a:spcBef>
        <a:buNone/>
        <a:defRPr sz="14960" kern="1200">
          <a:solidFill>
            <a:schemeClr val="tx1"/>
          </a:solidFill>
          <a:latin typeface="+mj-lt"/>
          <a:ea typeface="+mj-ea"/>
          <a:cs typeface="+mj-cs"/>
        </a:defRPr>
      </a:lvl1pPr>
    </p:titleStyle>
    <p:bodyStyle>
      <a:lvl1pPr marL="777240" indent="-777240" algn="l" defTabSz="3108960" rtl="0" eaLnBrk="1" latinLnBrk="0" hangingPunct="1">
        <a:lnSpc>
          <a:spcPct val="90000"/>
        </a:lnSpc>
        <a:spcBef>
          <a:spcPts val="3400"/>
        </a:spcBef>
        <a:buFont typeface="Arial" panose="020B0604020202020204" pitchFamily="34" charset="0"/>
        <a:buChar char="•"/>
        <a:defRPr sz="9520" kern="1200">
          <a:solidFill>
            <a:schemeClr val="tx1"/>
          </a:solidFill>
          <a:latin typeface="+mn-lt"/>
          <a:ea typeface="+mn-ea"/>
          <a:cs typeface="+mn-cs"/>
        </a:defRPr>
      </a:lvl1pPr>
      <a:lvl2pPr marL="2331720" indent="-777240" algn="l" defTabSz="3108960" rtl="0" eaLnBrk="1" latinLnBrk="0" hangingPunct="1">
        <a:lnSpc>
          <a:spcPct val="90000"/>
        </a:lnSpc>
        <a:spcBef>
          <a:spcPts val="1700"/>
        </a:spcBef>
        <a:buFont typeface="Arial" panose="020B0604020202020204" pitchFamily="34" charset="0"/>
        <a:buChar char="•"/>
        <a:defRPr sz="8160" kern="1200">
          <a:solidFill>
            <a:schemeClr val="tx1"/>
          </a:solidFill>
          <a:latin typeface="+mn-lt"/>
          <a:ea typeface="+mn-ea"/>
          <a:cs typeface="+mn-cs"/>
        </a:defRPr>
      </a:lvl2pPr>
      <a:lvl3pPr marL="3886200" indent="-777240" algn="l" defTabSz="3108960" rtl="0" eaLnBrk="1" latinLnBrk="0" hangingPunct="1">
        <a:lnSpc>
          <a:spcPct val="90000"/>
        </a:lnSpc>
        <a:spcBef>
          <a:spcPts val="1700"/>
        </a:spcBef>
        <a:buFont typeface="Arial" panose="020B0604020202020204" pitchFamily="34" charset="0"/>
        <a:buChar char="•"/>
        <a:defRPr sz="6800" kern="1200">
          <a:solidFill>
            <a:schemeClr val="tx1"/>
          </a:solidFill>
          <a:latin typeface="+mn-lt"/>
          <a:ea typeface="+mn-ea"/>
          <a:cs typeface="+mn-cs"/>
        </a:defRPr>
      </a:lvl3pPr>
      <a:lvl4pPr marL="5440680" indent="-777240" algn="l" defTabSz="3108960" rtl="0" eaLnBrk="1" latinLnBrk="0" hangingPunct="1">
        <a:lnSpc>
          <a:spcPct val="90000"/>
        </a:lnSpc>
        <a:spcBef>
          <a:spcPts val="1700"/>
        </a:spcBef>
        <a:buFont typeface="Arial" panose="020B0604020202020204" pitchFamily="34" charset="0"/>
        <a:buChar char="•"/>
        <a:defRPr sz="6120" kern="1200">
          <a:solidFill>
            <a:schemeClr val="tx1"/>
          </a:solidFill>
          <a:latin typeface="+mn-lt"/>
          <a:ea typeface="+mn-ea"/>
          <a:cs typeface="+mn-cs"/>
        </a:defRPr>
      </a:lvl4pPr>
      <a:lvl5pPr marL="6995160" indent="-777240" algn="l" defTabSz="3108960" rtl="0" eaLnBrk="1" latinLnBrk="0" hangingPunct="1">
        <a:lnSpc>
          <a:spcPct val="90000"/>
        </a:lnSpc>
        <a:spcBef>
          <a:spcPts val="1700"/>
        </a:spcBef>
        <a:buFont typeface="Arial" panose="020B0604020202020204" pitchFamily="34" charset="0"/>
        <a:buChar char="•"/>
        <a:defRPr sz="6120" kern="1200">
          <a:solidFill>
            <a:schemeClr val="tx1"/>
          </a:solidFill>
          <a:latin typeface="+mn-lt"/>
          <a:ea typeface="+mn-ea"/>
          <a:cs typeface="+mn-cs"/>
        </a:defRPr>
      </a:lvl5pPr>
      <a:lvl6pPr marL="8549640" indent="-777240" algn="l" defTabSz="3108960" rtl="0" eaLnBrk="1" latinLnBrk="0" hangingPunct="1">
        <a:lnSpc>
          <a:spcPct val="90000"/>
        </a:lnSpc>
        <a:spcBef>
          <a:spcPts val="1700"/>
        </a:spcBef>
        <a:buFont typeface="Arial" panose="020B0604020202020204" pitchFamily="34" charset="0"/>
        <a:buChar char="•"/>
        <a:defRPr sz="6120" kern="1200">
          <a:solidFill>
            <a:schemeClr val="tx1"/>
          </a:solidFill>
          <a:latin typeface="+mn-lt"/>
          <a:ea typeface="+mn-ea"/>
          <a:cs typeface="+mn-cs"/>
        </a:defRPr>
      </a:lvl6pPr>
      <a:lvl7pPr marL="10104120" indent="-777240" algn="l" defTabSz="3108960" rtl="0" eaLnBrk="1" latinLnBrk="0" hangingPunct="1">
        <a:lnSpc>
          <a:spcPct val="90000"/>
        </a:lnSpc>
        <a:spcBef>
          <a:spcPts val="1700"/>
        </a:spcBef>
        <a:buFont typeface="Arial" panose="020B0604020202020204" pitchFamily="34" charset="0"/>
        <a:buChar char="•"/>
        <a:defRPr sz="6120" kern="1200">
          <a:solidFill>
            <a:schemeClr val="tx1"/>
          </a:solidFill>
          <a:latin typeface="+mn-lt"/>
          <a:ea typeface="+mn-ea"/>
          <a:cs typeface="+mn-cs"/>
        </a:defRPr>
      </a:lvl7pPr>
      <a:lvl8pPr marL="11658600" indent="-777240" algn="l" defTabSz="3108960" rtl="0" eaLnBrk="1" latinLnBrk="0" hangingPunct="1">
        <a:lnSpc>
          <a:spcPct val="90000"/>
        </a:lnSpc>
        <a:spcBef>
          <a:spcPts val="1700"/>
        </a:spcBef>
        <a:buFont typeface="Arial" panose="020B0604020202020204" pitchFamily="34" charset="0"/>
        <a:buChar char="•"/>
        <a:defRPr sz="6120" kern="1200">
          <a:solidFill>
            <a:schemeClr val="tx1"/>
          </a:solidFill>
          <a:latin typeface="+mn-lt"/>
          <a:ea typeface="+mn-ea"/>
          <a:cs typeface="+mn-cs"/>
        </a:defRPr>
      </a:lvl8pPr>
      <a:lvl9pPr marL="13213080" indent="-777240" algn="l" defTabSz="3108960" rtl="0" eaLnBrk="1" latinLnBrk="0" hangingPunct="1">
        <a:lnSpc>
          <a:spcPct val="90000"/>
        </a:lnSpc>
        <a:spcBef>
          <a:spcPts val="1700"/>
        </a:spcBef>
        <a:buFont typeface="Arial" panose="020B0604020202020204" pitchFamily="34" charset="0"/>
        <a:buChar char="•"/>
        <a:defRPr sz="6120" kern="1200">
          <a:solidFill>
            <a:schemeClr val="tx1"/>
          </a:solidFill>
          <a:latin typeface="+mn-lt"/>
          <a:ea typeface="+mn-ea"/>
          <a:cs typeface="+mn-cs"/>
        </a:defRPr>
      </a:lvl9pPr>
    </p:bodyStyle>
    <p:otherStyle>
      <a:defPPr>
        <a:defRPr lang="en-US"/>
      </a:defPPr>
      <a:lvl1pPr marL="0" algn="l" defTabSz="3108960" rtl="0" eaLnBrk="1" latinLnBrk="0" hangingPunct="1">
        <a:defRPr sz="6120" kern="1200">
          <a:solidFill>
            <a:schemeClr val="tx1"/>
          </a:solidFill>
          <a:latin typeface="+mn-lt"/>
          <a:ea typeface="+mn-ea"/>
          <a:cs typeface="+mn-cs"/>
        </a:defRPr>
      </a:lvl1pPr>
      <a:lvl2pPr marL="1554480" algn="l" defTabSz="3108960" rtl="0" eaLnBrk="1" latinLnBrk="0" hangingPunct="1">
        <a:defRPr sz="6120" kern="1200">
          <a:solidFill>
            <a:schemeClr val="tx1"/>
          </a:solidFill>
          <a:latin typeface="+mn-lt"/>
          <a:ea typeface="+mn-ea"/>
          <a:cs typeface="+mn-cs"/>
        </a:defRPr>
      </a:lvl2pPr>
      <a:lvl3pPr marL="3108960" algn="l" defTabSz="3108960" rtl="0" eaLnBrk="1" latinLnBrk="0" hangingPunct="1">
        <a:defRPr sz="6120" kern="1200">
          <a:solidFill>
            <a:schemeClr val="tx1"/>
          </a:solidFill>
          <a:latin typeface="+mn-lt"/>
          <a:ea typeface="+mn-ea"/>
          <a:cs typeface="+mn-cs"/>
        </a:defRPr>
      </a:lvl3pPr>
      <a:lvl4pPr marL="4663440" algn="l" defTabSz="3108960" rtl="0" eaLnBrk="1" latinLnBrk="0" hangingPunct="1">
        <a:defRPr sz="6120" kern="1200">
          <a:solidFill>
            <a:schemeClr val="tx1"/>
          </a:solidFill>
          <a:latin typeface="+mn-lt"/>
          <a:ea typeface="+mn-ea"/>
          <a:cs typeface="+mn-cs"/>
        </a:defRPr>
      </a:lvl4pPr>
      <a:lvl5pPr marL="6217920" algn="l" defTabSz="3108960" rtl="0" eaLnBrk="1" latinLnBrk="0" hangingPunct="1">
        <a:defRPr sz="6120" kern="1200">
          <a:solidFill>
            <a:schemeClr val="tx1"/>
          </a:solidFill>
          <a:latin typeface="+mn-lt"/>
          <a:ea typeface="+mn-ea"/>
          <a:cs typeface="+mn-cs"/>
        </a:defRPr>
      </a:lvl5pPr>
      <a:lvl6pPr marL="7772400" algn="l" defTabSz="3108960" rtl="0" eaLnBrk="1" latinLnBrk="0" hangingPunct="1">
        <a:defRPr sz="6120" kern="1200">
          <a:solidFill>
            <a:schemeClr val="tx1"/>
          </a:solidFill>
          <a:latin typeface="+mn-lt"/>
          <a:ea typeface="+mn-ea"/>
          <a:cs typeface="+mn-cs"/>
        </a:defRPr>
      </a:lvl6pPr>
      <a:lvl7pPr marL="9326880" algn="l" defTabSz="3108960" rtl="0" eaLnBrk="1" latinLnBrk="0" hangingPunct="1">
        <a:defRPr sz="6120" kern="1200">
          <a:solidFill>
            <a:schemeClr val="tx1"/>
          </a:solidFill>
          <a:latin typeface="+mn-lt"/>
          <a:ea typeface="+mn-ea"/>
          <a:cs typeface="+mn-cs"/>
        </a:defRPr>
      </a:lvl7pPr>
      <a:lvl8pPr marL="10881360" algn="l" defTabSz="3108960" rtl="0" eaLnBrk="1" latinLnBrk="0" hangingPunct="1">
        <a:defRPr sz="6120" kern="1200">
          <a:solidFill>
            <a:schemeClr val="tx1"/>
          </a:solidFill>
          <a:latin typeface="+mn-lt"/>
          <a:ea typeface="+mn-ea"/>
          <a:cs typeface="+mn-cs"/>
        </a:defRPr>
      </a:lvl8pPr>
      <a:lvl9pPr marL="12435840" algn="l" defTabSz="3108960" rtl="0" eaLnBrk="1" latinLnBrk="0" hangingPunct="1">
        <a:defRPr sz="61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8F26C1E-52AF-4C84-AE37-DF2CA2E476C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9760"/>
            <a:ext cx="31097144" cy="40243360"/>
          </a:xfrm>
          <a:prstGeom prst="rect">
            <a:avLst/>
          </a:prstGeom>
        </p:spPr>
      </p:pic>
      <p:sp>
        <p:nvSpPr>
          <p:cNvPr id="2" name="1 CuadroTexto"/>
          <p:cNvSpPr txBox="1"/>
          <p:nvPr/>
        </p:nvSpPr>
        <p:spPr>
          <a:xfrm>
            <a:off x="844059" y="21946346"/>
            <a:ext cx="30245540" cy="1754326"/>
          </a:xfrm>
          <a:prstGeom prst="rect">
            <a:avLst/>
          </a:prstGeom>
          <a:solidFill>
            <a:schemeClr val="bg1"/>
          </a:solidFill>
        </p:spPr>
        <p:txBody>
          <a:bodyPr wrap="square" rtlCol="0">
            <a:spAutoFit/>
          </a:bodyPr>
          <a:lstStyle/>
          <a:p>
            <a:r>
              <a:rPr lang="es-ES" sz="5400" b="1" dirty="0">
                <a:solidFill>
                  <a:schemeClr val="accent6">
                    <a:lumMod val="75000"/>
                  </a:schemeClr>
                </a:solidFill>
              </a:rPr>
              <a:t>Este año vas a hacerlo bien. </a:t>
            </a:r>
            <a:r>
              <a:rPr lang="es-ES" sz="5400" dirty="0"/>
              <a:t>Antes de entrar en materia, aquí tienes una lista de errores comunes que debes evitar:</a:t>
            </a:r>
            <a:endParaRPr lang="es-VE" sz="5400" dirty="0"/>
          </a:p>
        </p:txBody>
      </p:sp>
      <p:sp>
        <p:nvSpPr>
          <p:cNvPr id="4" name="3 CuadroTexto"/>
          <p:cNvSpPr txBox="1"/>
          <p:nvPr/>
        </p:nvSpPr>
        <p:spPr>
          <a:xfrm>
            <a:off x="2203939" y="24049584"/>
            <a:ext cx="12942276" cy="7571303"/>
          </a:xfrm>
          <a:prstGeom prst="rect">
            <a:avLst/>
          </a:prstGeom>
          <a:solidFill>
            <a:schemeClr val="bg1"/>
          </a:solidFill>
        </p:spPr>
        <p:txBody>
          <a:bodyPr wrap="square" rtlCol="0">
            <a:spAutoFit/>
          </a:bodyPr>
          <a:lstStyle/>
          <a:p>
            <a:r>
              <a:rPr lang="es-ES" sz="5400" b="1" dirty="0">
                <a:solidFill>
                  <a:schemeClr val="accent6">
                    <a:lumMod val="75000"/>
                  </a:schemeClr>
                </a:solidFill>
              </a:rPr>
              <a:t>Falta de planificación. </a:t>
            </a:r>
          </a:p>
          <a:p>
            <a:r>
              <a:rPr lang="es-ES" sz="5400" dirty="0"/>
              <a:t>Planifique con antelación. Los grandes proyectos pueden ser abrumadores y puede que te encuentres saltando de un lado a otro. dejando desorden. Elija un proyecto. Planifíquelo. ¿Qué habitación quiere limpiar? ¿Qué día vas a limpiar esa habitación? Enfréntate primero al proyecto más tedioso, para quitarlo de en medio.</a:t>
            </a:r>
            <a:endParaRPr lang="es-VE" sz="5400" dirty="0"/>
          </a:p>
        </p:txBody>
      </p:sp>
      <p:sp>
        <p:nvSpPr>
          <p:cNvPr id="5" name="4 CuadroTexto"/>
          <p:cNvSpPr txBox="1"/>
          <p:nvPr/>
        </p:nvSpPr>
        <p:spPr>
          <a:xfrm>
            <a:off x="2203939" y="32221052"/>
            <a:ext cx="13762888" cy="5909310"/>
          </a:xfrm>
          <a:prstGeom prst="rect">
            <a:avLst/>
          </a:prstGeom>
          <a:solidFill>
            <a:schemeClr val="bg1"/>
          </a:solidFill>
        </p:spPr>
        <p:txBody>
          <a:bodyPr wrap="square" rtlCol="0">
            <a:spAutoFit/>
          </a:bodyPr>
          <a:lstStyle/>
          <a:p>
            <a:r>
              <a:rPr lang="es-ES" sz="5400" b="1" dirty="0">
                <a:solidFill>
                  <a:schemeClr val="accent6">
                    <a:lumMod val="75000"/>
                  </a:schemeClr>
                </a:solidFill>
              </a:rPr>
              <a:t>Limpieza profunda del desastre.</a:t>
            </a:r>
          </a:p>
          <a:p>
            <a:r>
              <a:rPr lang="es-ES" sz="5400" dirty="0"/>
              <a:t>La limpieza de primavera es otra forma de decir "ensúciate las manos". Intenta no evitar las zonas de difícil acceso, como los ventiladores del techo o debajo/detrás de la nevera. Tómese el tiempo para hacerlo de la manera correcta. ¡Te sentirás muy bien después!</a:t>
            </a:r>
            <a:endParaRPr lang="es-VE" sz="5400" dirty="0"/>
          </a:p>
        </p:txBody>
      </p:sp>
      <p:sp>
        <p:nvSpPr>
          <p:cNvPr id="6" name="5 CuadroTexto"/>
          <p:cNvSpPr txBox="1"/>
          <p:nvPr/>
        </p:nvSpPr>
        <p:spPr>
          <a:xfrm>
            <a:off x="17397047" y="24049584"/>
            <a:ext cx="12707812" cy="7571303"/>
          </a:xfrm>
          <a:prstGeom prst="rect">
            <a:avLst/>
          </a:prstGeom>
          <a:solidFill>
            <a:schemeClr val="bg1"/>
          </a:solidFill>
        </p:spPr>
        <p:txBody>
          <a:bodyPr wrap="square" rtlCol="0">
            <a:spAutoFit/>
          </a:bodyPr>
          <a:lstStyle/>
          <a:p>
            <a:r>
              <a:rPr lang="es-ES" sz="5400" b="1" dirty="0" err="1">
                <a:solidFill>
                  <a:schemeClr val="accent6">
                    <a:lumMod val="75000"/>
                  </a:schemeClr>
                </a:solidFill>
              </a:rPr>
              <a:t>Scrub</a:t>
            </a:r>
            <a:r>
              <a:rPr lang="es-ES" sz="5400" b="1" dirty="0">
                <a:solidFill>
                  <a:schemeClr val="accent6">
                    <a:lumMod val="75000"/>
                  </a:schemeClr>
                </a:solidFill>
              </a:rPr>
              <a:t>-a-</a:t>
            </a:r>
            <a:r>
              <a:rPr lang="es-ES" sz="5400" b="1" dirty="0" err="1">
                <a:solidFill>
                  <a:schemeClr val="accent6">
                    <a:lumMod val="75000"/>
                  </a:schemeClr>
                </a:solidFill>
              </a:rPr>
              <a:t>dub</a:t>
            </a:r>
            <a:r>
              <a:rPr lang="es-ES" sz="5400" b="1" dirty="0">
                <a:solidFill>
                  <a:schemeClr val="accent6">
                    <a:lumMod val="75000"/>
                  </a:schemeClr>
                </a:solidFill>
              </a:rPr>
              <a:t>-</a:t>
            </a:r>
            <a:r>
              <a:rPr lang="es-ES" sz="5400" b="1" dirty="0" err="1">
                <a:solidFill>
                  <a:schemeClr val="accent6">
                    <a:lumMod val="75000"/>
                  </a:schemeClr>
                </a:solidFill>
              </a:rPr>
              <a:t>dub</a:t>
            </a:r>
            <a:endParaRPr lang="es-ES" sz="5400" b="1" dirty="0">
              <a:solidFill>
                <a:schemeClr val="accent6">
                  <a:lumMod val="75000"/>
                </a:schemeClr>
              </a:solidFill>
            </a:endParaRPr>
          </a:p>
          <a:p>
            <a:r>
              <a:rPr lang="es-ES" sz="5400" dirty="0"/>
              <a:t>El moho de la ducha, los depósitos minerales, la lechada sucia y la zona de aparatos oxidada no son imposibles de limpiar, pero hay que utilizar sus productos de forma directa. Si dice que hay que pulverizar y dejar reposar el producto, hágalo. Deje que se impregne en las superficies antes de fregar</a:t>
            </a:r>
            <a:endParaRPr lang="es-VE" sz="5400" dirty="0"/>
          </a:p>
        </p:txBody>
      </p:sp>
      <p:sp>
        <p:nvSpPr>
          <p:cNvPr id="7" name="6 CuadroTexto"/>
          <p:cNvSpPr txBox="1"/>
          <p:nvPr/>
        </p:nvSpPr>
        <p:spPr>
          <a:xfrm>
            <a:off x="17397047" y="32221052"/>
            <a:ext cx="12707812" cy="5078313"/>
          </a:xfrm>
          <a:prstGeom prst="rect">
            <a:avLst/>
          </a:prstGeom>
          <a:solidFill>
            <a:schemeClr val="bg1"/>
          </a:solidFill>
        </p:spPr>
        <p:txBody>
          <a:bodyPr wrap="square" rtlCol="0">
            <a:spAutoFit/>
          </a:bodyPr>
          <a:lstStyle/>
          <a:p>
            <a:r>
              <a:rPr lang="es-ES" sz="5400" b="1" dirty="0">
                <a:solidFill>
                  <a:schemeClr val="accent6">
                    <a:lumMod val="75000"/>
                  </a:schemeClr>
                </a:solidFill>
              </a:rPr>
              <a:t>Limpieza de ventanas.</a:t>
            </a:r>
          </a:p>
          <a:p>
            <a:r>
              <a:rPr lang="es-ES" sz="5400" dirty="0"/>
              <a:t>Un día soleado no es el día para limpiar sus ventanas. El limpiador de ventanas se seca más rápido con el calor, dejando rayas. Intente dejar este proyecto para un día de menos de 65 grados.</a:t>
            </a:r>
            <a:endParaRPr lang="es-VE" sz="5400" dirty="0"/>
          </a:p>
        </p:txBody>
      </p:sp>
      <p:pic>
        <p:nvPicPr>
          <p:cNvPr id="11" name="PA logo horizontal black.png" descr="PA logo horizontal black.png"/>
          <p:cNvPicPr>
            <a:picLocks noChangeAspect="1"/>
          </p:cNvPicPr>
          <p:nvPr/>
        </p:nvPicPr>
        <p:blipFill>
          <a:blip r:embed="rId3"/>
          <a:srcRect/>
          <a:stretch>
            <a:fillRect/>
          </a:stretch>
        </p:blipFill>
        <p:spPr>
          <a:xfrm>
            <a:off x="21849348" y="300082"/>
            <a:ext cx="7581746" cy="1730328"/>
          </a:xfrm>
          <a:prstGeom prst="rect">
            <a:avLst/>
          </a:prstGeom>
          <a:ln w="12700">
            <a:miter lim="400000"/>
          </a:ln>
        </p:spPr>
      </p:pic>
      <p:sp>
        <p:nvSpPr>
          <p:cNvPr id="12" name="TextBox 11">
            <a:extLst>
              <a:ext uri="{FF2B5EF4-FFF2-40B4-BE49-F238E27FC236}">
                <a16:creationId xmlns:a16="http://schemas.microsoft.com/office/drawing/2014/main" id="{35268E05-09A7-448B-81D2-A86F0621CBA6}"/>
              </a:ext>
            </a:extLst>
          </p:cNvPr>
          <p:cNvSpPr txBox="1"/>
          <p:nvPr/>
        </p:nvSpPr>
        <p:spPr>
          <a:xfrm>
            <a:off x="7772400" y="38733189"/>
            <a:ext cx="15544800" cy="1200329"/>
          </a:xfrm>
          <a:prstGeom prst="rect">
            <a:avLst/>
          </a:prstGeom>
          <a:noFill/>
        </p:spPr>
        <p:txBody>
          <a:bodyPr wrap="square">
            <a:spAutoFit/>
          </a:bodyPr>
          <a:lstStyle/>
          <a:p>
            <a:pPr algn="ctr"/>
            <a:r>
              <a:rPr lang="en-US" sz="7200" b="1" dirty="0">
                <a:solidFill>
                  <a:srgbClr val="548235"/>
                </a:solidFill>
              </a:rPr>
              <a:t>Agent Contact Info / Website Here.</a:t>
            </a:r>
          </a:p>
        </p:txBody>
      </p:sp>
      <p:sp>
        <p:nvSpPr>
          <p:cNvPr id="13" name="TextBox 12">
            <a:extLst>
              <a:ext uri="{FF2B5EF4-FFF2-40B4-BE49-F238E27FC236}">
                <a16:creationId xmlns:a16="http://schemas.microsoft.com/office/drawing/2014/main" id="{0B2E7B0E-D771-4916-82C0-BD856AC4CF8C}"/>
              </a:ext>
            </a:extLst>
          </p:cNvPr>
          <p:cNvSpPr txBox="1"/>
          <p:nvPr/>
        </p:nvSpPr>
        <p:spPr>
          <a:xfrm>
            <a:off x="398583" y="6540143"/>
            <a:ext cx="16552988" cy="6463308"/>
          </a:xfrm>
          <a:prstGeom prst="rect">
            <a:avLst/>
          </a:prstGeom>
          <a:noFill/>
        </p:spPr>
        <p:txBody>
          <a:bodyPr wrap="square" rtlCol="0">
            <a:spAutoFit/>
          </a:bodyPr>
          <a:lstStyle/>
          <a:p>
            <a:r>
              <a:rPr lang="en-US" sz="13800" b="1" dirty="0">
                <a:solidFill>
                  <a:schemeClr val="bg1"/>
                </a:solidFill>
              </a:rPr>
              <a:t>ERRORES DE LIMPIEZA DE PRIMAVERA</a:t>
            </a:r>
          </a:p>
          <a:p>
            <a:r>
              <a:rPr lang="en-US" sz="13800" b="1" dirty="0">
                <a:solidFill>
                  <a:schemeClr val="bg1"/>
                </a:solidFill>
              </a:rPr>
              <a:t>QUE HAY QUE EVITAR</a:t>
            </a:r>
          </a:p>
        </p:txBody>
      </p:sp>
      <p:sp>
        <p:nvSpPr>
          <p:cNvPr id="14" name="TextBox 13">
            <a:extLst>
              <a:ext uri="{FF2B5EF4-FFF2-40B4-BE49-F238E27FC236}">
                <a16:creationId xmlns:a16="http://schemas.microsoft.com/office/drawing/2014/main" id="{1024DB21-41B0-491A-8EB3-12A728136C04}"/>
              </a:ext>
            </a:extLst>
          </p:cNvPr>
          <p:cNvSpPr txBox="1"/>
          <p:nvPr/>
        </p:nvSpPr>
        <p:spPr>
          <a:xfrm>
            <a:off x="17848692" y="2377852"/>
            <a:ext cx="11804522" cy="1569660"/>
          </a:xfrm>
          <a:prstGeom prst="rect">
            <a:avLst/>
          </a:prstGeom>
          <a:noFill/>
        </p:spPr>
        <p:txBody>
          <a:bodyPr wrap="square" rtlCol="0">
            <a:spAutoFit/>
          </a:bodyPr>
          <a:lstStyle/>
          <a:p>
            <a:pPr algn="ctr"/>
            <a:r>
              <a:rPr lang="es-ES" sz="9600" b="1" dirty="0"/>
              <a:t>De su experto local</a:t>
            </a:r>
            <a:endParaRPr lang="en-US" sz="9600" b="1" dirty="0"/>
          </a:p>
        </p:txBody>
      </p:sp>
      <p:sp>
        <p:nvSpPr>
          <p:cNvPr id="16" name="TextBox 15">
            <a:extLst>
              <a:ext uri="{FF2B5EF4-FFF2-40B4-BE49-F238E27FC236}">
                <a16:creationId xmlns:a16="http://schemas.microsoft.com/office/drawing/2014/main" id="{8A6A9FAC-DA1E-45A2-AAD1-12AC9CF28CBC}"/>
              </a:ext>
            </a:extLst>
          </p:cNvPr>
          <p:cNvSpPr txBox="1"/>
          <p:nvPr/>
        </p:nvSpPr>
        <p:spPr>
          <a:xfrm>
            <a:off x="17848692" y="3762847"/>
            <a:ext cx="11804522" cy="1569660"/>
          </a:xfrm>
          <a:prstGeom prst="rect">
            <a:avLst/>
          </a:prstGeom>
          <a:noFill/>
        </p:spPr>
        <p:txBody>
          <a:bodyPr wrap="square" rtlCol="0">
            <a:spAutoFit/>
          </a:bodyPr>
          <a:lstStyle/>
          <a:p>
            <a:pPr algn="ctr"/>
            <a:r>
              <a:rPr lang="es-ES" sz="9600" b="1" dirty="0">
                <a:solidFill>
                  <a:srgbClr val="548235"/>
                </a:solidFill>
              </a:rPr>
              <a:t>en bienes raíces</a:t>
            </a:r>
            <a:endParaRPr lang="en-US" sz="9600" b="1" dirty="0">
              <a:solidFill>
                <a:srgbClr val="548235"/>
              </a:solidFill>
            </a:endParaRPr>
          </a:p>
        </p:txBody>
      </p:sp>
      <p:pic>
        <p:nvPicPr>
          <p:cNvPr id="18" name="Picture 17" descr="Logo&#10;&#10;Description automatically generated">
            <a:extLst>
              <a:ext uri="{FF2B5EF4-FFF2-40B4-BE49-F238E27FC236}">
                <a16:creationId xmlns:a16="http://schemas.microsoft.com/office/drawing/2014/main" id="{866B3770-614E-457D-B9E1-B018B74CB9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43479"/>
            <a:ext cx="15670674" cy="7254942"/>
          </a:xfrm>
          <a:prstGeom prst="rect">
            <a:avLst/>
          </a:prstGeom>
        </p:spPr>
      </p:pic>
    </p:spTree>
    <p:extLst>
      <p:ext uri="{BB962C8B-B14F-4D97-AF65-F5344CB8AC3E}">
        <p14:creationId xmlns:p14="http://schemas.microsoft.com/office/powerpoint/2010/main" val="3388025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collage of food&#10;&#10;Description automatically generated with low confidence">
            <a:extLst>
              <a:ext uri="{FF2B5EF4-FFF2-40B4-BE49-F238E27FC236}">
                <a16:creationId xmlns:a16="http://schemas.microsoft.com/office/drawing/2014/main" id="{51283AA5-CE2E-4C63-B187-B2D762C149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1"/>
            <a:ext cx="31089599" cy="40232417"/>
          </a:xfrm>
          <a:prstGeom prst="rect">
            <a:avLst/>
          </a:prstGeom>
        </p:spPr>
      </p:pic>
      <p:sp>
        <p:nvSpPr>
          <p:cNvPr id="3" name="2 CuadroTexto"/>
          <p:cNvSpPr txBox="1"/>
          <p:nvPr/>
        </p:nvSpPr>
        <p:spPr>
          <a:xfrm>
            <a:off x="3748455" y="187033"/>
            <a:ext cx="9190892" cy="4031873"/>
          </a:xfrm>
          <a:prstGeom prst="rect">
            <a:avLst/>
          </a:prstGeom>
          <a:solidFill>
            <a:schemeClr val="bg1"/>
          </a:solidFill>
        </p:spPr>
        <p:txBody>
          <a:bodyPr wrap="square" rtlCol="0">
            <a:spAutoFit/>
          </a:bodyPr>
          <a:lstStyle/>
          <a:p>
            <a:pPr algn="ctr"/>
            <a:r>
              <a:rPr lang="es-VE" sz="12800" b="1" dirty="0">
                <a:solidFill>
                  <a:schemeClr val="accent6">
                    <a:lumMod val="50000"/>
                  </a:schemeClr>
                </a:solidFill>
              </a:rPr>
              <a:t>FECHA PARA RECORDAR</a:t>
            </a:r>
          </a:p>
        </p:txBody>
      </p:sp>
      <p:sp>
        <p:nvSpPr>
          <p:cNvPr id="4" name="3 CuadroTexto"/>
          <p:cNvSpPr txBox="1"/>
          <p:nvPr/>
        </p:nvSpPr>
        <p:spPr>
          <a:xfrm>
            <a:off x="1852247" y="4259434"/>
            <a:ext cx="13692552" cy="4524315"/>
          </a:xfrm>
          <a:prstGeom prst="rect">
            <a:avLst/>
          </a:prstGeom>
          <a:solidFill>
            <a:schemeClr val="bg1"/>
          </a:solidFill>
        </p:spPr>
        <p:txBody>
          <a:bodyPr wrap="square" rtlCol="0">
            <a:spAutoFit/>
          </a:bodyPr>
          <a:lstStyle/>
          <a:p>
            <a:r>
              <a:rPr lang="es-ES" sz="4800" b="1" dirty="0">
                <a:solidFill>
                  <a:schemeClr val="accent6">
                    <a:lumMod val="50000"/>
                  </a:schemeClr>
                </a:solidFill>
              </a:rPr>
              <a:t>3 de marzo: </a:t>
            </a:r>
            <a:r>
              <a:rPr lang="es-ES" sz="4800" dirty="0"/>
              <a:t>día de agradecimiento a los cuidadores</a:t>
            </a:r>
          </a:p>
          <a:p>
            <a:r>
              <a:rPr lang="es-ES" sz="4800" b="1" dirty="0">
                <a:solidFill>
                  <a:schemeClr val="accent6">
                    <a:lumMod val="50000"/>
                  </a:schemeClr>
                </a:solidFill>
              </a:rPr>
              <a:t>8 de marzo</a:t>
            </a:r>
            <a:r>
              <a:rPr lang="es-ES" sz="4800" dirty="0"/>
              <a:t>: día internacional de la mujer</a:t>
            </a:r>
          </a:p>
          <a:p>
            <a:r>
              <a:rPr lang="es-ES" sz="4800" b="1" dirty="0">
                <a:solidFill>
                  <a:schemeClr val="accent6">
                    <a:lumMod val="50000"/>
                  </a:schemeClr>
                </a:solidFill>
              </a:rPr>
              <a:t>8 de marzo: </a:t>
            </a:r>
            <a:r>
              <a:rPr lang="es-ES" sz="4800" dirty="0"/>
              <a:t>día de la luz</a:t>
            </a:r>
          </a:p>
          <a:p>
            <a:r>
              <a:rPr lang="es-ES" sz="4800" b="1" dirty="0">
                <a:solidFill>
                  <a:schemeClr val="accent6">
                    <a:lumMod val="50000"/>
                  </a:schemeClr>
                </a:solidFill>
              </a:rPr>
              <a:t>2º viernes: </a:t>
            </a:r>
            <a:r>
              <a:rPr lang="es-ES" sz="4800" dirty="0"/>
              <a:t>día nacional de la desconexión</a:t>
            </a:r>
          </a:p>
          <a:p>
            <a:r>
              <a:rPr lang="es-ES" sz="4800" b="1" dirty="0">
                <a:solidFill>
                  <a:schemeClr val="accent6">
                    <a:lumMod val="50000"/>
                  </a:schemeClr>
                </a:solidFill>
              </a:rPr>
              <a:t>17 de marzo: </a:t>
            </a:r>
            <a:r>
              <a:rPr lang="es-ES" sz="4800" dirty="0"/>
              <a:t>día de San Patricio</a:t>
            </a:r>
          </a:p>
          <a:p>
            <a:r>
              <a:rPr lang="es-ES" sz="4800" b="1" dirty="0">
                <a:solidFill>
                  <a:schemeClr val="accent6">
                    <a:lumMod val="50000"/>
                  </a:schemeClr>
                </a:solidFill>
              </a:rPr>
              <a:t>21 de marzo: </a:t>
            </a:r>
            <a:r>
              <a:rPr lang="es-ES" sz="4800" dirty="0"/>
              <a:t>día nacional de los padres solteros</a:t>
            </a:r>
            <a:endParaRPr lang="es-VE" sz="4800" dirty="0"/>
          </a:p>
        </p:txBody>
      </p:sp>
      <p:sp>
        <p:nvSpPr>
          <p:cNvPr id="6" name="5 CuadroTexto"/>
          <p:cNvSpPr txBox="1"/>
          <p:nvPr/>
        </p:nvSpPr>
        <p:spPr>
          <a:xfrm>
            <a:off x="457201" y="21017165"/>
            <a:ext cx="7886700" cy="4401205"/>
          </a:xfrm>
          <a:prstGeom prst="rect">
            <a:avLst/>
          </a:prstGeom>
          <a:solidFill>
            <a:schemeClr val="bg1"/>
          </a:solidFill>
        </p:spPr>
        <p:txBody>
          <a:bodyPr wrap="square" rtlCol="0">
            <a:spAutoFit/>
          </a:bodyPr>
          <a:lstStyle/>
          <a:p>
            <a:pPr algn="ctr"/>
            <a:r>
              <a:rPr lang="es-VE" sz="4000" b="1" dirty="0">
                <a:solidFill>
                  <a:schemeClr val="accent6">
                    <a:lumMod val="50000"/>
                  </a:schemeClr>
                </a:solidFill>
              </a:rPr>
              <a:t>2 tazas de harina para todo uso</a:t>
            </a:r>
          </a:p>
          <a:p>
            <a:pPr algn="ctr"/>
            <a:r>
              <a:rPr lang="es-VE" sz="4000" b="1" dirty="0">
                <a:solidFill>
                  <a:schemeClr val="accent6">
                    <a:lumMod val="50000"/>
                  </a:schemeClr>
                </a:solidFill>
              </a:rPr>
              <a:t>1 1/2 cucharaditas de soda de respaldo</a:t>
            </a:r>
          </a:p>
          <a:p>
            <a:pPr algn="ctr"/>
            <a:r>
              <a:rPr lang="es-VE" sz="4000" b="1" dirty="0">
                <a:solidFill>
                  <a:schemeClr val="accent6">
                    <a:lumMod val="50000"/>
                  </a:schemeClr>
                </a:solidFill>
              </a:rPr>
              <a:t>1 cucharadita de canela</a:t>
            </a:r>
          </a:p>
          <a:p>
            <a:pPr algn="ctr"/>
            <a:r>
              <a:rPr lang="es-VE" sz="4000" b="1" dirty="0">
                <a:solidFill>
                  <a:schemeClr val="accent6">
                    <a:lumMod val="50000"/>
                  </a:schemeClr>
                </a:solidFill>
              </a:rPr>
              <a:t>1 pizca de sal</a:t>
            </a:r>
          </a:p>
          <a:p>
            <a:pPr algn="ctr"/>
            <a:r>
              <a:rPr lang="es-VE" sz="4000" b="1" dirty="0">
                <a:solidFill>
                  <a:schemeClr val="accent6">
                    <a:lumMod val="50000"/>
                  </a:schemeClr>
                </a:solidFill>
              </a:rPr>
              <a:t>4 plátanos medianos maduros, triturados</a:t>
            </a:r>
          </a:p>
        </p:txBody>
      </p:sp>
      <p:sp>
        <p:nvSpPr>
          <p:cNvPr id="7" name="6 CuadroTexto"/>
          <p:cNvSpPr txBox="1"/>
          <p:nvPr/>
        </p:nvSpPr>
        <p:spPr>
          <a:xfrm>
            <a:off x="8039099" y="21017165"/>
            <a:ext cx="8185640" cy="3170099"/>
          </a:xfrm>
          <a:prstGeom prst="rect">
            <a:avLst/>
          </a:prstGeom>
          <a:solidFill>
            <a:schemeClr val="bg1"/>
          </a:solidFill>
        </p:spPr>
        <p:txBody>
          <a:bodyPr wrap="square" rtlCol="0">
            <a:spAutoFit/>
          </a:bodyPr>
          <a:lstStyle/>
          <a:p>
            <a:pPr algn="ctr"/>
            <a:r>
              <a:rPr lang="es-ES" sz="4000" b="1" dirty="0">
                <a:solidFill>
                  <a:schemeClr val="accent6">
                    <a:lumMod val="50000"/>
                  </a:schemeClr>
                </a:solidFill>
              </a:rPr>
              <a:t>1 taza de azúcar granulado</a:t>
            </a:r>
          </a:p>
          <a:p>
            <a:pPr algn="ctr"/>
            <a:r>
              <a:rPr lang="es-ES" sz="4000" b="1" dirty="0">
                <a:solidFill>
                  <a:schemeClr val="accent6">
                    <a:lumMod val="50000"/>
                  </a:schemeClr>
                </a:solidFill>
              </a:rPr>
              <a:t>1/2 taza de mantequilla ablandada</a:t>
            </a:r>
          </a:p>
          <a:p>
            <a:pPr algn="ctr"/>
            <a:r>
              <a:rPr lang="es-ES" sz="4000" b="1" dirty="0">
                <a:solidFill>
                  <a:schemeClr val="accent6">
                    <a:lumMod val="50000"/>
                  </a:schemeClr>
                </a:solidFill>
              </a:rPr>
              <a:t>2 huevos grandes</a:t>
            </a:r>
          </a:p>
          <a:p>
            <a:pPr algn="ctr"/>
            <a:r>
              <a:rPr lang="es-ES" sz="4000" b="1" dirty="0">
                <a:solidFill>
                  <a:schemeClr val="accent6">
                    <a:lumMod val="50000"/>
                  </a:schemeClr>
                </a:solidFill>
              </a:rPr>
              <a:t>1 cucharadita de extracto de vainilla</a:t>
            </a:r>
          </a:p>
          <a:p>
            <a:pPr algn="ctr"/>
            <a:r>
              <a:rPr lang="es-ES" sz="4000" b="1" dirty="0">
                <a:solidFill>
                  <a:schemeClr val="accent6">
                    <a:lumMod val="50000"/>
                  </a:schemeClr>
                </a:solidFill>
              </a:rPr>
              <a:t>1 taza de nueces picadas gruesas</a:t>
            </a:r>
            <a:endParaRPr lang="es-VE" sz="4000" b="1" dirty="0">
              <a:solidFill>
                <a:schemeClr val="accent6">
                  <a:lumMod val="50000"/>
                </a:schemeClr>
              </a:solidFill>
            </a:endParaRPr>
          </a:p>
        </p:txBody>
      </p:sp>
      <p:sp>
        <p:nvSpPr>
          <p:cNvPr id="8" name="7 CuadroTexto"/>
          <p:cNvSpPr txBox="1"/>
          <p:nvPr/>
        </p:nvSpPr>
        <p:spPr>
          <a:xfrm>
            <a:off x="457201" y="25581069"/>
            <a:ext cx="15468596" cy="10433625"/>
          </a:xfrm>
          <a:prstGeom prst="rect">
            <a:avLst/>
          </a:prstGeom>
          <a:solidFill>
            <a:schemeClr val="bg1"/>
          </a:solidFill>
        </p:spPr>
        <p:txBody>
          <a:bodyPr wrap="square" rtlCol="0">
            <a:spAutoFit/>
          </a:bodyPr>
          <a:lstStyle/>
          <a:p>
            <a:pPr marL="685800" indent="-685800">
              <a:buFont typeface="Arial" pitchFamily="34" charset="0"/>
              <a:buChar char="•"/>
            </a:pPr>
            <a:r>
              <a:rPr lang="es-ES" sz="4800" dirty="0"/>
              <a:t>Precalentar el horno a 350ºF. Rocíe un molde grande para pan antiadherente con aceite en aerosol o mantequilla.</a:t>
            </a:r>
          </a:p>
          <a:p>
            <a:pPr marL="685800" indent="-685800">
              <a:buFont typeface="Arial" pitchFamily="34" charset="0"/>
              <a:buChar char="•"/>
            </a:pPr>
            <a:r>
              <a:rPr lang="es-ES" sz="4800" dirty="0"/>
              <a:t>En un tazón mediano, agregue la harina, el bicarbonato, la canela y la sal. Bata hasta que se combinen.</a:t>
            </a:r>
          </a:p>
          <a:p>
            <a:pPr marL="685800" indent="-685800">
              <a:buFont typeface="Arial" pitchFamily="34" charset="0"/>
              <a:buChar char="•"/>
            </a:pPr>
            <a:r>
              <a:rPr lang="es-ES" sz="4800" dirty="0"/>
              <a:t>Agregue la mezcla de harina a la mezcla de plátano y revuelva con una cuchara mezcladora hasta que se combinen</a:t>
            </a:r>
          </a:p>
          <a:p>
            <a:pPr marL="685800" indent="-685800">
              <a:buFont typeface="Arial" pitchFamily="34" charset="0"/>
              <a:buChar char="•"/>
            </a:pPr>
            <a:r>
              <a:rPr lang="es-ES" sz="4800" dirty="0"/>
              <a:t>Añada las nueces picadas e incorpórelas a la masa.</a:t>
            </a:r>
          </a:p>
          <a:p>
            <a:pPr marL="685800" indent="-685800">
              <a:buFont typeface="Arial" pitchFamily="34" charset="0"/>
              <a:buChar char="•"/>
            </a:pPr>
            <a:r>
              <a:rPr lang="es-ES" sz="4800" dirty="0"/>
              <a:t>Hornear durante 60-70 minutos, o hasta que un palillo insertado en el centro del pan salga limpio.</a:t>
            </a:r>
          </a:p>
          <a:p>
            <a:pPr marL="685800" indent="-685800">
              <a:buFont typeface="Arial" pitchFamily="34" charset="0"/>
              <a:buChar char="•"/>
            </a:pPr>
            <a:r>
              <a:rPr lang="es-ES" sz="4800" dirty="0"/>
              <a:t>Retirar del horno y dejar enfriar durante 10 minutos. A continuación, retire el pan de plátano del molde y déjelo enfriar en un plato o en una rejilla de alambre hasta que esté completamente frío</a:t>
            </a:r>
            <a:endParaRPr lang="es-VE" sz="4800" dirty="0"/>
          </a:p>
        </p:txBody>
      </p:sp>
      <p:sp>
        <p:nvSpPr>
          <p:cNvPr id="16" name="TextBox 15">
            <a:extLst>
              <a:ext uri="{FF2B5EF4-FFF2-40B4-BE49-F238E27FC236}">
                <a16:creationId xmlns:a16="http://schemas.microsoft.com/office/drawing/2014/main" id="{E4C12DD7-6754-4794-B21D-F27EC69A9CF7}"/>
              </a:ext>
            </a:extLst>
          </p:cNvPr>
          <p:cNvSpPr txBox="1"/>
          <p:nvPr/>
        </p:nvSpPr>
        <p:spPr>
          <a:xfrm>
            <a:off x="17794705" y="9629432"/>
            <a:ext cx="13294894" cy="25945564"/>
          </a:xfrm>
          <a:prstGeom prst="rect">
            <a:avLst/>
          </a:prstGeom>
          <a:noFill/>
        </p:spPr>
        <p:txBody>
          <a:bodyPr wrap="square">
            <a:spAutoFit/>
          </a:bodyPr>
          <a:lstStyle/>
          <a:p>
            <a:r>
              <a:rPr lang="es-ES" sz="4800" b="1" dirty="0"/>
              <a:t>¡La primavera está en el aire! Así que sal al exterior y toma aire fresco mientras pones tu casa en forma para el clima cálido.</a:t>
            </a:r>
            <a:endParaRPr lang="es-VE" sz="4800" b="1" dirty="0"/>
          </a:p>
          <a:p>
            <a:endParaRPr lang="es-VE" sz="4800" b="1" dirty="0"/>
          </a:p>
          <a:p>
            <a:pPr marL="685800" indent="-685800">
              <a:buFont typeface="Arial" pitchFamily="34" charset="0"/>
              <a:buChar char="•"/>
            </a:pPr>
            <a:r>
              <a:rPr lang="es-ES" sz="4800" b="1" dirty="0"/>
              <a:t>Techo TLC: </a:t>
            </a:r>
            <a:r>
              <a:rPr lang="es-ES" sz="4800" dirty="0"/>
              <a:t>Una vez que la nieve y el hielo se hayan retirado, inspeccione su tejado en busca de daños y fugas. Comprueba si el ático y la chimenea están húmedos o mojados. Barre las hojas y los residuos para evitar la acumulación de agua.</a:t>
            </a:r>
          </a:p>
          <a:p>
            <a:pPr marL="685800" indent="-685800">
              <a:buFont typeface="Arial" pitchFamily="34" charset="0"/>
              <a:buChar char="•"/>
            </a:pPr>
            <a:r>
              <a:rPr lang="es-ES" sz="4800" b="1" dirty="0"/>
              <a:t>Inspección de la fosa séptica o de la bomba trituradora.</a:t>
            </a:r>
            <a:r>
              <a:rPr lang="es-ES" sz="4800" dirty="0"/>
              <a:t> Muchos de nosotros no prestamos atención a nuestro sistema de alcantarillado o séptico hasta que deja de funcionar. Haga que su sistema sea inspeccionado anualmente.</a:t>
            </a:r>
          </a:p>
          <a:p>
            <a:pPr marL="685800" indent="-685800">
              <a:buFont typeface="Arial" pitchFamily="34" charset="0"/>
              <a:buChar char="•"/>
            </a:pPr>
            <a:r>
              <a:rPr lang="es-ES" sz="4800" b="1" dirty="0"/>
              <a:t>Mantenimiento de la chimenea.</a:t>
            </a:r>
            <a:r>
              <a:rPr lang="es-ES" sz="4800" dirty="0"/>
              <a:t> Con el tiempo más cálido, la chimenea ya no será necesaria. Saque las cenizas con una pala y asegúrese de que el regulador de tiro esté cerrado para evitar que entren corrientes de aire, lluvia o animales en su casa a través de la chimenea.</a:t>
            </a:r>
          </a:p>
          <a:p>
            <a:pPr marL="685800" indent="-685800">
              <a:buFont typeface="Arial" pitchFamily="34" charset="0"/>
              <a:buChar char="•"/>
            </a:pPr>
            <a:r>
              <a:rPr lang="es-ES" sz="4800" b="1" dirty="0"/>
              <a:t>Lechada de azulejos.</a:t>
            </a:r>
            <a:r>
              <a:rPr lang="es-ES" sz="4800" dirty="0"/>
              <a:t> Limpie y selle su lechada para devolverle la vida, pareciendo nueva, de nuevo. Puede utilizar un cepillo de dientes o un cepillo de fregado con un poco de sosa y vinagre blanco para eliminar las manchas.</a:t>
            </a:r>
          </a:p>
          <a:p>
            <a:pPr marL="685800" indent="-685800">
              <a:buFont typeface="Arial" pitchFamily="34" charset="0"/>
              <a:buChar char="•"/>
            </a:pPr>
            <a:r>
              <a:rPr lang="es-ES" sz="4800" b="1" dirty="0"/>
              <a:t>Jardinería. </a:t>
            </a:r>
            <a:r>
              <a:rPr lang="es-ES" sz="4800" dirty="0"/>
              <a:t>Limpie y afile todas las herramientas de jardinería para preparar la temporada que se avecina. Las herramientas en buen estado no sólo facilitan el trabajo, sino que ayudan a prevenir la propagación de enfermedades y plagas del jardín que pueden estar escondidas en la tierra</a:t>
            </a:r>
          </a:p>
          <a:p>
            <a:pPr marL="685800" indent="-685800">
              <a:buFont typeface="Arial" pitchFamily="34" charset="0"/>
              <a:buChar char="•"/>
            </a:pPr>
            <a:r>
              <a:rPr lang="es-ES" sz="4800" b="1" dirty="0"/>
              <a:t>Pantallas para ventanas</a:t>
            </a:r>
            <a:r>
              <a:rPr lang="es-ES" sz="4800" dirty="0"/>
              <a:t>. Repare o coloque mosquiteras en las ventanas para que pueda disfrutar del aire fresco en su casa.</a:t>
            </a:r>
          </a:p>
        </p:txBody>
      </p:sp>
      <p:sp>
        <p:nvSpPr>
          <p:cNvPr id="18" name="TextBox 17">
            <a:extLst>
              <a:ext uri="{FF2B5EF4-FFF2-40B4-BE49-F238E27FC236}">
                <a16:creationId xmlns:a16="http://schemas.microsoft.com/office/drawing/2014/main" id="{0229BBD7-F1CA-45BE-85F9-9EF802738C76}"/>
              </a:ext>
            </a:extLst>
          </p:cNvPr>
          <p:cNvSpPr txBox="1"/>
          <p:nvPr/>
        </p:nvSpPr>
        <p:spPr>
          <a:xfrm>
            <a:off x="18251906" y="7581310"/>
            <a:ext cx="15905746" cy="1200329"/>
          </a:xfrm>
          <a:prstGeom prst="rect">
            <a:avLst/>
          </a:prstGeom>
          <a:noFill/>
        </p:spPr>
        <p:txBody>
          <a:bodyPr wrap="square">
            <a:spAutoFit/>
          </a:bodyPr>
          <a:lstStyle/>
          <a:p>
            <a:r>
              <a:rPr lang="es-VE" sz="7200" b="1" dirty="0"/>
              <a:t>TIPS DE MANTENIMIENTO!</a:t>
            </a:r>
          </a:p>
        </p:txBody>
      </p:sp>
      <p:sp>
        <p:nvSpPr>
          <p:cNvPr id="20" name="TextBox 19">
            <a:extLst>
              <a:ext uri="{FF2B5EF4-FFF2-40B4-BE49-F238E27FC236}">
                <a16:creationId xmlns:a16="http://schemas.microsoft.com/office/drawing/2014/main" id="{5A327BC3-A6F5-4274-8349-05C4312655B8}"/>
              </a:ext>
            </a:extLst>
          </p:cNvPr>
          <p:cNvSpPr txBox="1"/>
          <p:nvPr/>
        </p:nvSpPr>
        <p:spPr>
          <a:xfrm>
            <a:off x="6996363" y="38274309"/>
            <a:ext cx="17084842" cy="1200329"/>
          </a:xfrm>
          <a:prstGeom prst="rect">
            <a:avLst/>
          </a:prstGeom>
          <a:noFill/>
        </p:spPr>
        <p:txBody>
          <a:bodyPr wrap="square">
            <a:spAutoFit/>
          </a:bodyPr>
          <a:lstStyle/>
          <a:p>
            <a:pPr algn="ctr"/>
            <a:r>
              <a:rPr lang="en-US" sz="7200" b="1" dirty="0">
                <a:solidFill>
                  <a:srgbClr val="548235"/>
                </a:solidFill>
              </a:rPr>
              <a:t>Agent Contact Info / Website Here.</a:t>
            </a:r>
          </a:p>
        </p:txBody>
      </p:sp>
      <p:sp>
        <p:nvSpPr>
          <p:cNvPr id="21" name="TextBox 20">
            <a:extLst>
              <a:ext uri="{FF2B5EF4-FFF2-40B4-BE49-F238E27FC236}">
                <a16:creationId xmlns:a16="http://schemas.microsoft.com/office/drawing/2014/main" id="{D1FDEDC2-261C-4182-8329-EA0D50A1782E}"/>
              </a:ext>
            </a:extLst>
          </p:cNvPr>
          <p:cNvSpPr txBox="1"/>
          <p:nvPr/>
        </p:nvSpPr>
        <p:spPr>
          <a:xfrm>
            <a:off x="1506886" y="18757550"/>
            <a:ext cx="15701211" cy="1569660"/>
          </a:xfrm>
          <a:prstGeom prst="rect">
            <a:avLst/>
          </a:prstGeom>
          <a:noFill/>
        </p:spPr>
        <p:txBody>
          <a:bodyPr wrap="square" rtlCol="0">
            <a:spAutoFit/>
          </a:bodyPr>
          <a:lstStyle/>
          <a:p>
            <a:r>
              <a:rPr lang="es-ES" sz="9600" dirty="0">
                <a:solidFill>
                  <a:schemeClr val="tx1">
                    <a:lumMod val="95000"/>
                    <a:lumOff val="5000"/>
                  </a:schemeClr>
                </a:solidFill>
                <a:effectLst>
                  <a:glow rad="228600">
                    <a:schemeClr val="bg1">
                      <a:lumMod val="95000"/>
                      <a:alpha val="63000"/>
                    </a:schemeClr>
                  </a:glow>
                </a:effectLst>
              </a:rPr>
              <a:t>Pan de canela, plátano y nuez</a:t>
            </a:r>
            <a:endParaRPr lang="en-US" sz="9600" dirty="0">
              <a:solidFill>
                <a:schemeClr val="tx1">
                  <a:lumMod val="95000"/>
                  <a:lumOff val="5000"/>
                </a:schemeClr>
              </a:solidFill>
              <a:effectLst>
                <a:glow rad="228600">
                  <a:schemeClr val="bg1">
                    <a:lumMod val="95000"/>
                    <a:alpha val="63000"/>
                  </a:schemeClr>
                </a:glow>
              </a:effectLst>
            </a:endParaRPr>
          </a:p>
        </p:txBody>
      </p:sp>
    </p:spTree>
    <p:extLst>
      <p:ext uri="{BB962C8B-B14F-4D97-AF65-F5344CB8AC3E}">
        <p14:creationId xmlns:p14="http://schemas.microsoft.com/office/powerpoint/2010/main" val="165312266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1875</TotalTime>
  <Words>814</Words>
  <Application>Microsoft Office PowerPoint</Application>
  <PresentationFormat>Custom</PresentationFormat>
  <Paragraphs>48</Paragraphs>
  <Slides>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Calibri</vt:lpstr>
      <vt:lpstr>Calibri Light</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 Escobar</dc:creator>
  <cp:lastModifiedBy>Darryl Davis</cp:lastModifiedBy>
  <cp:revision>18</cp:revision>
  <dcterms:created xsi:type="dcterms:W3CDTF">2019-02-20T19:01:04Z</dcterms:created>
  <dcterms:modified xsi:type="dcterms:W3CDTF">2022-02-28T21:26:07Z</dcterms:modified>
</cp:coreProperties>
</file>