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1129241"/>
            <a:ext cx="6217921" cy="244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3576319"/>
            <a:ext cx="3044191" cy="64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4543" y="9476627"/>
            <a:ext cx="232873" cy="22850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4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ellersGuide-Cover.png" descr="SellersGuide-Cover.png"/>
          <p:cNvPicPr>
            <a:picLocks noChangeAspect="1"/>
          </p:cNvPicPr>
          <p:nvPr/>
        </p:nvPicPr>
        <p:blipFill>
          <a:blip r:embed="rId2">
            <a:extLst/>
          </a:blip>
          <a:srcRect l="0" t="10" r="0" b="10"/>
          <a:stretch>
            <a:fillRect/>
          </a:stretch>
        </p:blipFill>
        <p:spPr>
          <a:xfrm>
            <a:off x="303" y="-3"/>
            <a:ext cx="7771794" cy="10058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web address here"/>
          <p:cNvSpPr txBox="1"/>
          <p:nvPr/>
        </p:nvSpPr>
        <p:spPr>
          <a:xfrm>
            <a:off x="233604" y="9606281"/>
            <a:ext cx="1661131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web address here</a:t>
            </a:r>
          </a:p>
        </p:txBody>
      </p:sp>
      <p:sp>
        <p:nvSpPr>
          <p:cNvPr id="82" name="email address here"/>
          <p:cNvSpPr txBox="1"/>
          <p:nvPr/>
        </p:nvSpPr>
        <p:spPr>
          <a:xfrm>
            <a:off x="5859705" y="9606281"/>
            <a:ext cx="1786302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email address here</a:t>
            </a:r>
          </a:p>
        </p:txBody>
      </p:sp>
      <p:grpSp>
        <p:nvGrpSpPr>
          <p:cNvPr id="85" name="Group"/>
          <p:cNvGrpSpPr/>
          <p:nvPr/>
        </p:nvGrpSpPr>
        <p:grpSpPr>
          <a:xfrm>
            <a:off x="302" y="-5"/>
            <a:ext cx="7771798" cy="10058408"/>
            <a:chOff x="0" y="0"/>
            <a:chExt cx="7771796" cy="10058407"/>
          </a:xfrm>
        </p:grpSpPr>
        <p:pic>
          <p:nvPicPr>
            <p:cNvPr id="83" name="13.png" descr="1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7771798" cy="10058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Rectangle"/>
            <p:cNvSpPr/>
            <p:nvPr/>
          </p:nvSpPr>
          <p:spPr>
            <a:xfrm>
              <a:off x="3250896" y="1930401"/>
              <a:ext cx="2192837" cy="12700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86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14.png" descr="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16.png" descr="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17.png" descr="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18.png" descr="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19.png" descr="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20.png" descr="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21.png" descr="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22.png" descr="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23.png" descr="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24.png" descr="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5.png" descr="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6.png" descr="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7.png" descr="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"/>
          <p:cNvGrpSpPr/>
          <p:nvPr/>
        </p:nvGrpSpPr>
        <p:grpSpPr>
          <a:xfrm>
            <a:off x="301" y="-8"/>
            <a:ext cx="7771801" cy="10058418"/>
            <a:chOff x="0" y="-1"/>
            <a:chExt cx="7771800" cy="10058417"/>
          </a:xfrm>
        </p:grpSpPr>
        <p:pic>
          <p:nvPicPr>
            <p:cNvPr id="130" name="28.png" descr="2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2"/>
              <a:ext cx="7771801" cy="10058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SAFEShowing.png" descr="SAFEShowing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6267"/>
            <a:stretch>
              <a:fillRect/>
            </a:stretch>
          </p:blipFill>
          <p:spPr>
            <a:xfrm>
              <a:off x="459325" y="1219202"/>
              <a:ext cx="6853149" cy="8312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9.png" descr="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OC.png" descr="TO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  <p:sp>
        <p:nvSpPr>
          <p:cNvPr id="26" name="web address here"/>
          <p:cNvSpPr txBox="1"/>
          <p:nvPr/>
        </p:nvSpPr>
        <p:spPr>
          <a:xfrm>
            <a:off x="233604" y="1388038"/>
            <a:ext cx="2981688" cy="788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Understanding the Housing Market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Real Estate Market Cycles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Is Now a Good Time to Sell? 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Putting Your Home on the Market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Should You Hire a Real Estate Professional?</a:t>
            </a:r>
          </a:p>
          <a:p>
            <a:pPr>
              <a:defRPr sz="1400"/>
            </a:pPr>
            <a:br/>
            <a:r>
              <a:t>Who is Involved in the Sale of Your Home?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How to Determine the Correct Asking Price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The Best Pricing Strategy for Selling Your Home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Preparing Your Home for Sale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Looking at Your Home Through a Buyer’s Eyes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Common Home Improvements to Consider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Attracting Buyers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Technology for Selling Virtually</a:t>
            </a:r>
          </a:p>
        </p:txBody>
      </p:sp>
      <p:sp>
        <p:nvSpPr>
          <p:cNvPr id="27" name="web address here"/>
          <p:cNvSpPr txBox="1"/>
          <p:nvPr/>
        </p:nvSpPr>
        <p:spPr>
          <a:xfrm>
            <a:off x="4253315" y="1427096"/>
            <a:ext cx="2981689" cy="6327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/>
            </a:pPr>
            <a:r>
              <a:t>In-Person Showings of Your Home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Closing the Sale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Accepting the Offer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Home Inspection &amp; Appraisal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Closing Costs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The Final Transactions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Moving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Arranging for Another Move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Moving Checklist</a:t>
            </a:r>
          </a:p>
          <a:p>
            <a:pPr>
              <a:defRPr sz="1400"/>
            </a:pPr>
          </a:p>
          <a:p>
            <a:pPr>
              <a:defRPr sz="1400"/>
            </a:pPr>
            <a:r>
              <a:t>Tips for Helping Children with a Move</a:t>
            </a:r>
          </a:p>
          <a:p>
            <a:pPr>
              <a:defRPr sz="1400"/>
            </a:pP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Building an Ongoing Relationship with Clients</a:t>
            </a:r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</a:p>
          <a:p>
            <a:pPr>
              <a:defRPr sz="1400"/>
            </a:pPr>
            <a:r>
              <a:t>A Resource You Can Trust and a Commitment You Can Count On</a:t>
            </a:r>
          </a:p>
        </p:txBody>
      </p:sp>
      <p:sp>
        <p:nvSpPr>
          <p:cNvPr id="28" name="04"/>
          <p:cNvSpPr txBox="1"/>
          <p:nvPr/>
        </p:nvSpPr>
        <p:spPr>
          <a:xfrm>
            <a:off x="3212681" y="1445797"/>
            <a:ext cx="41288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29" name="06"/>
          <p:cNvSpPr txBox="1"/>
          <p:nvPr/>
        </p:nvSpPr>
        <p:spPr>
          <a:xfrm>
            <a:off x="3212850" y="2158656"/>
            <a:ext cx="412546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06</a:t>
            </a:r>
          </a:p>
        </p:txBody>
      </p:sp>
      <p:sp>
        <p:nvSpPr>
          <p:cNvPr id="30" name="07"/>
          <p:cNvSpPr txBox="1"/>
          <p:nvPr/>
        </p:nvSpPr>
        <p:spPr>
          <a:xfrm>
            <a:off x="3223566" y="2614322"/>
            <a:ext cx="39111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07</a:t>
            </a:r>
          </a:p>
        </p:txBody>
      </p:sp>
      <p:sp>
        <p:nvSpPr>
          <p:cNvPr id="31" name="08"/>
          <p:cNvSpPr txBox="1"/>
          <p:nvPr/>
        </p:nvSpPr>
        <p:spPr>
          <a:xfrm>
            <a:off x="3209612" y="3069993"/>
            <a:ext cx="41902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08</a:t>
            </a:r>
          </a:p>
        </p:txBody>
      </p:sp>
      <p:sp>
        <p:nvSpPr>
          <p:cNvPr id="32" name="09"/>
          <p:cNvSpPr txBox="1"/>
          <p:nvPr/>
        </p:nvSpPr>
        <p:spPr>
          <a:xfrm>
            <a:off x="3212850" y="3782852"/>
            <a:ext cx="412546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09</a:t>
            </a:r>
          </a:p>
        </p:txBody>
      </p:sp>
      <p:sp>
        <p:nvSpPr>
          <p:cNvPr id="33" name="14"/>
          <p:cNvSpPr txBox="1"/>
          <p:nvPr/>
        </p:nvSpPr>
        <p:spPr>
          <a:xfrm>
            <a:off x="3236847" y="4495710"/>
            <a:ext cx="36454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14</a:t>
            </a:r>
          </a:p>
        </p:txBody>
      </p:sp>
      <p:sp>
        <p:nvSpPr>
          <p:cNvPr id="34" name="16"/>
          <p:cNvSpPr txBox="1"/>
          <p:nvPr/>
        </p:nvSpPr>
        <p:spPr>
          <a:xfrm>
            <a:off x="3237015" y="5121840"/>
            <a:ext cx="36421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16</a:t>
            </a:r>
          </a:p>
        </p:txBody>
      </p:sp>
      <p:sp>
        <p:nvSpPr>
          <p:cNvPr id="35" name="19"/>
          <p:cNvSpPr txBox="1"/>
          <p:nvPr/>
        </p:nvSpPr>
        <p:spPr>
          <a:xfrm>
            <a:off x="3237015" y="5755371"/>
            <a:ext cx="36421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19</a:t>
            </a:r>
          </a:p>
        </p:txBody>
      </p:sp>
      <p:sp>
        <p:nvSpPr>
          <p:cNvPr id="36" name="20"/>
          <p:cNvSpPr txBox="1"/>
          <p:nvPr/>
        </p:nvSpPr>
        <p:spPr>
          <a:xfrm>
            <a:off x="3215308" y="6460828"/>
            <a:ext cx="40763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37" name="21"/>
          <p:cNvSpPr txBox="1"/>
          <p:nvPr/>
        </p:nvSpPr>
        <p:spPr>
          <a:xfrm>
            <a:off x="3239473" y="7186386"/>
            <a:ext cx="359302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21</a:t>
            </a:r>
          </a:p>
        </p:txBody>
      </p:sp>
      <p:sp>
        <p:nvSpPr>
          <p:cNvPr id="38" name="23"/>
          <p:cNvSpPr txBox="1"/>
          <p:nvPr/>
        </p:nvSpPr>
        <p:spPr>
          <a:xfrm>
            <a:off x="3224070" y="7886547"/>
            <a:ext cx="39011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23</a:t>
            </a:r>
          </a:p>
        </p:txBody>
      </p:sp>
      <p:sp>
        <p:nvSpPr>
          <p:cNvPr id="39" name="25"/>
          <p:cNvSpPr txBox="1"/>
          <p:nvPr/>
        </p:nvSpPr>
        <p:spPr>
          <a:xfrm>
            <a:off x="3226972" y="8484148"/>
            <a:ext cx="384305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25</a:t>
            </a:r>
          </a:p>
        </p:txBody>
      </p:sp>
      <p:sp>
        <p:nvSpPr>
          <p:cNvPr id="40" name="26"/>
          <p:cNvSpPr txBox="1"/>
          <p:nvPr/>
        </p:nvSpPr>
        <p:spPr>
          <a:xfrm>
            <a:off x="3221389" y="8939817"/>
            <a:ext cx="395468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26</a:t>
            </a:r>
          </a:p>
        </p:txBody>
      </p:sp>
      <p:sp>
        <p:nvSpPr>
          <p:cNvPr id="41" name="27"/>
          <p:cNvSpPr txBox="1"/>
          <p:nvPr/>
        </p:nvSpPr>
        <p:spPr>
          <a:xfrm>
            <a:off x="7152020" y="1413377"/>
            <a:ext cx="374036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27</a:t>
            </a:r>
          </a:p>
        </p:txBody>
      </p:sp>
      <p:sp>
        <p:nvSpPr>
          <p:cNvPr id="42" name="30"/>
          <p:cNvSpPr txBox="1"/>
          <p:nvPr/>
        </p:nvSpPr>
        <p:spPr>
          <a:xfrm>
            <a:off x="7135445" y="1869045"/>
            <a:ext cx="407188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43" name="31"/>
          <p:cNvSpPr txBox="1"/>
          <p:nvPr/>
        </p:nvSpPr>
        <p:spPr>
          <a:xfrm>
            <a:off x="7159611" y="2361089"/>
            <a:ext cx="358856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31</a:t>
            </a:r>
          </a:p>
        </p:txBody>
      </p:sp>
      <p:sp>
        <p:nvSpPr>
          <p:cNvPr id="44" name="32"/>
          <p:cNvSpPr txBox="1"/>
          <p:nvPr/>
        </p:nvSpPr>
        <p:spPr>
          <a:xfrm>
            <a:off x="7143984" y="2804055"/>
            <a:ext cx="39011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32</a:t>
            </a:r>
          </a:p>
        </p:txBody>
      </p:sp>
      <p:sp>
        <p:nvSpPr>
          <p:cNvPr id="45" name="32"/>
          <p:cNvSpPr txBox="1"/>
          <p:nvPr/>
        </p:nvSpPr>
        <p:spPr>
          <a:xfrm>
            <a:off x="7143984" y="3258003"/>
            <a:ext cx="39011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32</a:t>
            </a:r>
          </a:p>
        </p:txBody>
      </p:sp>
      <p:sp>
        <p:nvSpPr>
          <p:cNvPr id="46" name="33"/>
          <p:cNvSpPr txBox="1"/>
          <p:nvPr/>
        </p:nvSpPr>
        <p:spPr>
          <a:xfrm>
            <a:off x="7144207" y="3675572"/>
            <a:ext cx="38966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33</a:t>
            </a:r>
          </a:p>
        </p:txBody>
      </p:sp>
      <p:sp>
        <p:nvSpPr>
          <p:cNvPr id="47" name="34"/>
          <p:cNvSpPr txBox="1"/>
          <p:nvPr/>
        </p:nvSpPr>
        <p:spPr>
          <a:xfrm>
            <a:off x="7141360" y="4193016"/>
            <a:ext cx="395356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34</a:t>
            </a:r>
          </a:p>
        </p:txBody>
      </p:sp>
      <p:sp>
        <p:nvSpPr>
          <p:cNvPr id="48" name="35"/>
          <p:cNvSpPr txBox="1"/>
          <p:nvPr/>
        </p:nvSpPr>
        <p:spPr>
          <a:xfrm>
            <a:off x="7147107" y="4588376"/>
            <a:ext cx="38385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35</a:t>
            </a:r>
          </a:p>
        </p:txBody>
      </p:sp>
      <p:sp>
        <p:nvSpPr>
          <p:cNvPr id="49" name="36"/>
          <p:cNvSpPr txBox="1"/>
          <p:nvPr/>
        </p:nvSpPr>
        <p:spPr>
          <a:xfrm>
            <a:off x="7141526" y="5009136"/>
            <a:ext cx="39502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36</a:t>
            </a:r>
          </a:p>
        </p:txBody>
      </p:sp>
      <p:sp>
        <p:nvSpPr>
          <p:cNvPr id="50" name="40"/>
          <p:cNvSpPr txBox="1"/>
          <p:nvPr/>
        </p:nvSpPr>
        <p:spPr>
          <a:xfrm>
            <a:off x="7132597" y="5482099"/>
            <a:ext cx="41288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40</a:t>
            </a:r>
          </a:p>
        </p:txBody>
      </p:sp>
      <p:sp>
        <p:nvSpPr>
          <p:cNvPr id="51" name="41"/>
          <p:cNvSpPr txBox="1"/>
          <p:nvPr/>
        </p:nvSpPr>
        <p:spPr>
          <a:xfrm>
            <a:off x="7156763" y="6205168"/>
            <a:ext cx="36454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41</a:t>
            </a:r>
          </a:p>
        </p:txBody>
      </p:sp>
      <p:sp>
        <p:nvSpPr>
          <p:cNvPr id="52" name="42"/>
          <p:cNvSpPr txBox="1"/>
          <p:nvPr/>
        </p:nvSpPr>
        <p:spPr>
          <a:xfrm>
            <a:off x="7141136" y="7199724"/>
            <a:ext cx="395803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BAA99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42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30.png" descr="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31.png" descr="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32.png" descr="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33.png" descr="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34.png" descr="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35.png" descr="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36.png" descr="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37.png" descr="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38.png" descr="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39.png" descr="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40.png" descr="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41.png" descr="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"/>
          <p:cNvGrpSpPr/>
          <p:nvPr/>
        </p:nvGrpSpPr>
        <p:grpSpPr>
          <a:xfrm>
            <a:off x="300" y="-6"/>
            <a:ext cx="7771801" cy="10058411"/>
            <a:chOff x="0" y="-1"/>
            <a:chExt cx="7771800" cy="10058409"/>
          </a:xfrm>
        </p:grpSpPr>
        <p:pic>
          <p:nvPicPr>
            <p:cNvPr id="174" name="42.png" descr="4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2"/>
              <a:ext cx="7771801" cy="10058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5" name="Rectangle"/>
            <p:cNvSpPr/>
            <p:nvPr/>
          </p:nvSpPr>
          <p:spPr>
            <a:xfrm>
              <a:off x="695962" y="6526141"/>
              <a:ext cx="2863929" cy="5868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</p:grpSp>
      <p:sp>
        <p:nvSpPr>
          <p:cNvPr id="177" name="web address here"/>
          <p:cNvSpPr txBox="1"/>
          <p:nvPr/>
        </p:nvSpPr>
        <p:spPr>
          <a:xfrm>
            <a:off x="777215" y="6673791"/>
            <a:ext cx="1819195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1400"/>
            </a:lvl1pPr>
          </a:lstStyle>
          <a:p>
            <a:pPr/>
            <a:r>
              <a:t>Your signature here</a:t>
            </a:r>
          </a:p>
        </p:txBody>
      </p:sp>
      <p:sp>
        <p:nvSpPr>
          <p:cNvPr id="178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43.png" descr="43.png"/>
          <p:cNvPicPr>
            <a:picLocks noChangeAspect="1"/>
          </p:cNvPicPr>
          <p:nvPr/>
        </p:nvPicPr>
        <p:blipFill>
          <a:blip r:embed="rId2">
            <a:extLst/>
          </a:blip>
          <a:srcRect l="0" t="5709" r="0" b="12021"/>
          <a:stretch>
            <a:fillRect/>
          </a:stretch>
        </p:blipFill>
        <p:spPr>
          <a:xfrm>
            <a:off x="303" y="-1"/>
            <a:ext cx="7771794" cy="82748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" name="avatar-01.png"/>
          <p:cNvGrpSpPr/>
          <p:nvPr/>
        </p:nvGrpSpPr>
        <p:grpSpPr>
          <a:xfrm>
            <a:off x="2072239" y="2468089"/>
            <a:ext cx="3627923" cy="3666021"/>
            <a:chOff x="-1" y="0"/>
            <a:chExt cx="3627921" cy="3666020"/>
          </a:xfrm>
        </p:grpSpPr>
        <p:pic>
          <p:nvPicPr>
            <p:cNvPr id="181" name="avatar-01.png" descr="avatar-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199"/>
              <a:ext cx="3221517" cy="3221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avatar-01.png" descr="avatar-0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1"/>
              <a:ext cx="3627923" cy="36660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Name Here…"/>
          <p:cNvSpPr txBox="1"/>
          <p:nvPr/>
        </p:nvSpPr>
        <p:spPr>
          <a:xfrm>
            <a:off x="326037" y="6470872"/>
            <a:ext cx="1838043" cy="78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2300">
                <a:solidFill>
                  <a:srgbClr val="BAA99A"/>
                </a:solidFill>
              </a:defRPr>
            </a:pPr>
            <a:r>
              <a:t>Name Here</a:t>
            </a:r>
          </a:p>
          <a:p>
            <a:pPr>
              <a:defRPr i="1" sz="2300">
                <a:solidFill>
                  <a:srgbClr val="FFFFFF"/>
                </a:solidFill>
              </a:defRPr>
            </a:pPr>
            <a:r>
              <a:t>Title Here</a:t>
            </a:r>
          </a:p>
        </p:txBody>
      </p:sp>
      <p:pic>
        <p:nvPicPr>
          <p:cNvPr id="185" name="Equal-Housing-Logo.png" descr="Equal-Housing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32864" y="8775700"/>
            <a:ext cx="1047756" cy="698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Find me on Social:"/>
          <p:cNvSpPr txBox="1"/>
          <p:nvPr/>
        </p:nvSpPr>
        <p:spPr>
          <a:xfrm>
            <a:off x="75843" y="7857814"/>
            <a:ext cx="1956509" cy="320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600">
                <a:solidFill>
                  <a:srgbClr val="BAA89A"/>
                </a:solidFill>
              </a:defRPr>
            </a:lvl1pPr>
          </a:lstStyle>
          <a:p>
            <a:pPr/>
            <a:r>
              <a:t>Find me on Social:</a:t>
            </a:r>
          </a:p>
        </p:txBody>
      </p:sp>
      <p:pic>
        <p:nvPicPr>
          <p:cNvPr id="187" name="300-facebook.png" descr="300-facebook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9400" y="8457355"/>
            <a:ext cx="698500" cy="698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300-in.png" descr="300-in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53542" y="9167907"/>
            <a:ext cx="698502" cy="70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300-twitter.png" descr="300-twitter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2100" y="9207500"/>
            <a:ext cx="698500" cy="69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300-youtube.png" descr="300-youtub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708483" y="8418621"/>
            <a:ext cx="698506" cy="698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300-instagram.png" descr="300-instagram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52700" y="8418413"/>
            <a:ext cx="700188" cy="70019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Office Name…"/>
          <p:cNvSpPr txBox="1"/>
          <p:nvPr/>
        </p:nvSpPr>
        <p:spPr>
          <a:xfrm>
            <a:off x="5641063" y="6343872"/>
            <a:ext cx="1705229" cy="147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>
              <a:defRPr b="1">
                <a:solidFill>
                  <a:srgbClr val="FFFFFF"/>
                </a:solidFill>
              </a:defRPr>
            </a:pPr>
            <a:r>
              <a:t>Office Name</a:t>
            </a:r>
          </a:p>
          <a:p>
            <a:pPr algn="r">
              <a:defRPr>
                <a:solidFill>
                  <a:srgbClr val="BAA89A"/>
                </a:solidFill>
              </a:defRPr>
            </a:pPr>
            <a:r>
              <a:t>Office Address</a:t>
            </a:r>
          </a:p>
          <a:p>
            <a:pPr algn="r">
              <a:defRPr>
                <a:solidFill>
                  <a:srgbClr val="BAA89A"/>
                </a:solidFill>
              </a:defRPr>
            </a:pPr>
            <a:r>
              <a:t>Phone Number</a:t>
            </a:r>
          </a:p>
          <a:p>
            <a:pPr algn="r">
              <a:defRPr>
                <a:solidFill>
                  <a:srgbClr val="BAA89A"/>
                </a:solidFill>
              </a:defRPr>
            </a:pPr>
            <a:r>
              <a:t>Email Address</a:t>
            </a:r>
          </a:p>
          <a:p>
            <a:pPr algn="r">
              <a:defRPr>
                <a:solidFill>
                  <a:srgbClr val="BAA89A"/>
                </a:solidFill>
              </a:defRPr>
            </a:pPr>
            <a:r>
              <a:t>Web Address</a:t>
            </a:r>
          </a:p>
        </p:txBody>
      </p:sp>
      <p:sp>
        <p:nvSpPr>
          <p:cNvPr id="193" name="#handle"/>
          <p:cNvSpPr txBox="1"/>
          <p:nvPr/>
        </p:nvSpPr>
        <p:spPr>
          <a:xfrm>
            <a:off x="1070330" y="8544986"/>
            <a:ext cx="805736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194" name="#handle"/>
          <p:cNvSpPr txBox="1"/>
          <p:nvPr/>
        </p:nvSpPr>
        <p:spPr>
          <a:xfrm>
            <a:off x="1083030" y="9295131"/>
            <a:ext cx="805736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195" name="#handle"/>
          <p:cNvSpPr txBox="1"/>
          <p:nvPr/>
        </p:nvSpPr>
        <p:spPr>
          <a:xfrm>
            <a:off x="3408865" y="8523933"/>
            <a:ext cx="805735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196" name="#handle"/>
          <p:cNvSpPr txBox="1"/>
          <p:nvPr/>
        </p:nvSpPr>
        <p:spPr>
          <a:xfrm>
            <a:off x="3408865" y="9274078"/>
            <a:ext cx="805735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sp>
        <p:nvSpPr>
          <p:cNvPr id="197" name="#handle"/>
          <p:cNvSpPr txBox="1"/>
          <p:nvPr/>
        </p:nvSpPr>
        <p:spPr>
          <a:xfrm>
            <a:off x="5502631" y="8544986"/>
            <a:ext cx="805735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b="1" sz="1400">
                <a:solidFill>
                  <a:srgbClr val="BAA89A"/>
                </a:solidFill>
              </a:defRPr>
            </a:lvl1pPr>
          </a:lstStyle>
          <a:p>
            <a:pPr/>
            <a:r>
              <a:t>#handle</a:t>
            </a:r>
          </a:p>
        </p:txBody>
      </p:sp>
      <p:pic>
        <p:nvPicPr>
          <p:cNvPr id="198" name="PA logo horizontal black.png" descr="PA logo horizontal black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443252" y="9705516"/>
            <a:ext cx="1151503" cy="262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7.png" descr="7.png"/>
          <p:cNvPicPr>
            <a:picLocks noChangeAspect="1"/>
          </p:cNvPicPr>
          <p:nvPr/>
        </p:nvPicPr>
        <p:blipFill>
          <a:blip r:embed="rId2">
            <a:extLst/>
          </a:blip>
          <a:srcRect l="342" t="0" r="342" b="431"/>
          <a:stretch>
            <a:fillRect/>
          </a:stretch>
        </p:blipFill>
        <p:spPr>
          <a:xfrm>
            <a:off x="299" y="-25402"/>
            <a:ext cx="7771801" cy="10083807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" y="-3"/>
            <a:ext cx="7771794" cy="1005840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email address here"/>
          <p:cNvSpPr txBox="1"/>
          <p:nvPr/>
        </p:nvSpPr>
        <p:spPr>
          <a:xfrm>
            <a:off x="2277259" y="9606281"/>
            <a:ext cx="3217882" cy="37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 here </a:t>
            </a:r>
            <a:r>
              <a:rPr sz="1800"/>
              <a:t>⋅ </a:t>
            </a:r>
            <a:r>
              <a:t>(123) 456-7890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