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2"/>
    <p:sldId id="257" r:id="rId3"/>
  </p:sldIdLst>
  <p:sldSz cx="31089600" cy="40233600"/>
  <p:notesSz cx="6858000" cy="9144000"/>
  <p:defaultTextStyle>
    <a:defPPr marL="0" marR="0" indent="0" algn="l" defTabSz="3657600" rtl="0" fontAlgn="auto" latinLnBrk="1"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j-lt"/>
        <a:ea typeface="+mj-ea"/>
        <a:cs typeface="+mj-cs"/>
        <a:sym typeface="Helvetica"/>
      </a:defRPr>
    </a:lvl1pPr>
    <a:lvl2pPr marL="0" marR="0" indent="0" algn="l" defTabSz="182880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j-lt"/>
        <a:ea typeface="+mj-ea"/>
        <a:cs typeface="+mj-cs"/>
        <a:sym typeface="Helvetica"/>
      </a:defRPr>
    </a:lvl2pPr>
    <a:lvl3pPr marL="0" marR="0" indent="0" algn="l" defTabSz="182880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j-lt"/>
        <a:ea typeface="+mj-ea"/>
        <a:cs typeface="+mj-cs"/>
        <a:sym typeface="Helvetica"/>
      </a:defRPr>
    </a:lvl3pPr>
    <a:lvl4pPr marL="0" marR="0" indent="0" algn="l" defTabSz="182880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j-lt"/>
        <a:ea typeface="+mj-ea"/>
        <a:cs typeface="+mj-cs"/>
        <a:sym typeface="Helvetica"/>
      </a:defRPr>
    </a:lvl4pPr>
    <a:lvl5pPr marL="0" marR="0" indent="0" algn="l" defTabSz="182880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j-lt"/>
        <a:ea typeface="+mj-ea"/>
        <a:cs typeface="+mj-cs"/>
        <a:sym typeface="Helvetica"/>
      </a:defRPr>
    </a:lvl5pPr>
    <a:lvl6pPr marL="0" marR="0" indent="0" algn="l" defTabSz="182880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j-lt"/>
        <a:ea typeface="+mj-ea"/>
        <a:cs typeface="+mj-cs"/>
        <a:sym typeface="Helvetica"/>
      </a:defRPr>
    </a:lvl6pPr>
    <a:lvl7pPr marL="0" marR="0" indent="0" algn="l" defTabSz="182880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j-lt"/>
        <a:ea typeface="+mj-ea"/>
        <a:cs typeface="+mj-cs"/>
        <a:sym typeface="Helvetica"/>
      </a:defRPr>
    </a:lvl7pPr>
    <a:lvl8pPr marL="0" marR="0" indent="0" algn="l" defTabSz="182880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j-lt"/>
        <a:ea typeface="+mj-ea"/>
        <a:cs typeface="+mj-cs"/>
        <a:sym typeface="Helvetica"/>
      </a:defRPr>
    </a:lvl8pPr>
    <a:lvl9pPr marL="0" marR="0" indent="0" algn="l" defTabSz="182880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8BF11E-258C-4D4B-893E-924F72E1C767}" v="3" dt="2021-06-16T14:19:10.192"/>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8" d="100"/>
          <a:sy n="18" d="100"/>
        </p:scale>
        <p:origin x="3060" y="1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10" Type="http://schemas.microsoft.com/office/2015/10/relationships/revisionInfo" Target="revisionInfo.xml"/><Relationship Id="rId4" Type="http://schemas.openxmlformats.org/officeDocument/2006/relationships/notesMaster" Target="notesMasters/notesMaster1.xml"/><Relationship Id="rId9"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pril Elsner" userId="dB/+2Y/pg90388tmpBYcOgQIXPNwehun94HYnUA13fc=" providerId="None" clId="Web-{0D8BF11E-258C-4D4B-893E-924F72E1C767}"/>
    <pc:docChg chg="modSld">
      <pc:chgData name="April Elsner" userId="dB/+2Y/pg90388tmpBYcOgQIXPNwehun94HYnUA13fc=" providerId="None" clId="Web-{0D8BF11E-258C-4D4B-893E-924F72E1C767}" dt="2021-06-16T14:19:08.489" v="1" actId="20577"/>
      <pc:docMkLst>
        <pc:docMk/>
      </pc:docMkLst>
      <pc:sldChg chg="modSp">
        <pc:chgData name="April Elsner" userId="dB/+2Y/pg90388tmpBYcOgQIXPNwehun94HYnUA13fc=" providerId="None" clId="Web-{0D8BF11E-258C-4D4B-893E-924F72E1C767}" dt="2021-06-16T14:19:08.489" v="1" actId="20577"/>
        <pc:sldMkLst>
          <pc:docMk/>
          <pc:sldMk cId="0" sldId="257"/>
        </pc:sldMkLst>
        <pc:spChg chg="mod">
          <ac:chgData name="April Elsner" userId="dB/+2Y/pg90388tmpBYcOgQIXPNwehun94HYnUA13fc=" providerId="None" clId="Web-{0D8BF11E-258C-4D4B-893E-924F72E1C767}" dt="2021-06-16T14:19:08.489" v="1" actId="20577"/>
          <ac:spMkLst>
            <pc:docMk/>
            <pc:sldMk cId="0" sldId="257"/>
            <ac:spMk id="10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2103438" y="685800"/>
            <a:ext cx="2651125"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4800">
        <a:latin typeface="+mn-lt"/>
        <a:ea typeface="+mn-ea"/>
        <a:cs typeface="+mn-cs"/>
        <a:sym typeface="Calibri"/>
      </a:defRPr>
    </a:lvl1pPr>
    <a:lvl2pPr indent="914400" defTabSz="1828800" latinLnBrk="0">
      <a:defRPr sz="4800">
        <a:latin typeface="+mn-lt"/>
        <a:ea typeface="+mn-ea"/>
        <a:cs typeface="+mn-cs"/>
        <a:sym typeface="Calibri"/>
      </a:defRPr>
    </a:lvl2pPr>
    <a:lvl3pPr indent="1828800" defTabSz="1828800" latinLnBrk="0">
      <a:defRPr sz="4800">
        <a:latin typeface="+mn-lt"/>
        <a:ea typeface="+mn-ea"/>
        <a:cs typeface="+mn-cs"/>
        <a:sym typeface="Calibri"/>
      </a:defRPr>
    </a:lvl3pPr>
    <a:lvl4pPr indent="2743200" defTabSz="1828800" latinLnBrk="0">
      <a:defRPr sz="4800">
        <a:latin typeface="+mn-lt"/>
        <a:ea typeface="+mn-ea"/>
        <a:cs typeface="+mn-cs"/>
        <a:sym typeface="Calibri"/>
      </a:defRPr>
    </a:lvl4pPr>
    <a:lvl5pPr indent="3657600" defTabSz="1828800" latinLnBrk="0">
      <a:defRPr sz="4800">
        <a:latin typeface="+mn-lt"/>
        <a:ea typeface="+mn-ea"/>
        <a:cs typeface="+mn-cs"/>
        <a:sym typeface="Calibri"/>
      </a:defRPr>
    </a:lvl5pPr>
    <a:lvl6pPr indent="4572000" defTabSz="1828800" latinLnBrk="0">
      <a:defRPr sz="4800">
        <a:latin typeface="+mn-lt"/>
        <a:ea typeface="+mn-ea"/>
        <a:cs typeface="+mn-cs"/>
        <a:sym typeface="Calibri"/>
      </a:defRPr>
    </a:lvl6pPr>
    <a:lvl7pPr indent="5486400" defTabSz="1828800" latinLnBrk="0">
      <a:defRPr sz="4800">
        <a:latin typeface="+mn-lt"/>
        <a:ea typeface="+mn-ea"/>
        <a:cs typeface="+mn-cs"/>
        <a:sym typeface="Calibri"/>
      </a:defRPr>
    </a:lvl7pPr>
    <a:lvl8pPr indent="6400800" defTabSz="1828800" latinLnBrk="0">
      <a:defRPr sz="4800">
        <a:latin typeface="+mn-lt"/>
        <a:ea typeface="+mn-ea"/>
        <a:cs typeface="+mn-cs"/>
        <a:sym typeface="Calibri"/>
      </a:defRPr>
    </a:lvl8pPr>
    <a:lvl9pPr indent="7315200" defTabSz="1828800" latinLnBrk="0">
      <a:defRPr sz="48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2331722" y="6584534"/>
            <a:ext cx="26426164" cy="14007260"/>
          </a:xfrm>
          <a:prstGeom prst="rect">
            <a:avLst/>
          </a:prstGeom>
        </p:spPr>
        <p:txBody>
          <a:bodyPr anchor="b"/>
          <a:lstStyle>
            <a:lvl1pPr algn="ctr">
              <a:defRPr sz="20400"/>
            </a:lvl1pPr>
          </a:lstStyle>
          <a:p>
            <a:r>
              <a:t>Title Text</a:t>
            </a:r>
          </a:p>
        </p:txBody>
      </p:sp>
      <p:sp>
        <p:nvSpPr>
          <p:cNvPr id="12" name="Body Level One…"/>
          <p:cNvSpPr txBox="1">
            <a:spLocks noGrp="1"/>
          </p:cNvSpPr>
          <p:nvPr>
            <p:ph type="body" sz="quarter" idx="1"/>
          </p:nvPr>
        </p:nvSpPr>
        <p:spPr>
          <a:xfrm>
            <a:off x="3886200" y="21131958"/>
            <a:ext cx="23317200" cy="9713812"/>
          </a:xfrm>
          <a:prstGeom prst="rect">
            <a:avLst/>
          </a:prstGeom>
        </p:spPr>
        <p:txBody>
          <a:bodyPr/>
          <a:lstStyle>
            <a:lvl1pPr marL="0" indent="0" algn="ctr">
              <a:buSzTx/>
              <a:buFontTx/>
              <a:buNone/>
              <a:defRPr sz="8000"/>
            </a:lvl1pPr>
            <a:lvl2pPr marL="0" indent="0" algn="ctr">
              <a:buSzTx/>
              <a:buFontTx/>
              <a:buNone/>
              <a:defRPr sz="8000"/>
            </a:lvl2pPr>
            <a:lvl3pPr marL="0" indent="0" algn="ctr">
              <a:buSzTx/>
              <a:buFontTx/>
              <a:buNone/>
              <a:defRPr sz="8000"/>
            </a:lvl3pPr>
            <a:lvl4pPr marL="0" indent="0" algn="ctr">
              <a:buSzTx/>
              <a:buFontTx/>
              <a:buNone/>
              <a:defRPr sz="8000"/>
            </a:lvl4pPr>
            <a:lvl5pPr marL="0" indent="0" algn="ctr">
              <a:buSzTx/>
              <a:buFontTx/>
              <a:buNone/>
              <a:defRPr sz="80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2121218" y="10030472"/>
            <a:ext cx="26814788" cy="16736064"/>
          </a:xfrm>
          <a:prstGeom prst="rect">
            <a:avLst/>
          </a:prstGeom>
        </p:spPr>
        <p:txBody>
          <a:bodyPr anchor="b"/>
          <a:lstStyle>
            <a:lvl1pPr>
              <a:defRPr sz="20400"/>
            </a:lvl1pPr>
          </a:lstStyle>
          <a:p>
            <a:r>
              <a:t>Title Text</a:t>
            </a:r>
          </a:p>
        </p:txBody>
      </p:sp>
      <p:sp>
        <p:nvSpPr>
          <p:cNvPr id="30" name="Body Level One…"/>
          <p:cNvSpPr txBox="1">
            <a:spLocks noGrp="1"/>
          </p:cNvSpPr>
          <p:nvPr>
            <p:ph type="body" sz="quarter" idx="1"/>
          </p:nvPr>
        </p:nvSpPr>
        <p:spPr>
          <a:xfrm>
            <a:off x="2121218" y="26924852"/>
            <a:ext cx="26814788" cy="8801104"/>
          </a:xfrm>
          <a:prstGeom prst="rect">
            <a:avLst/>
          </a:prstGeom>
        </p:spPr>
        <p:txBody>
          <a:bodyPr/>
          <a:lstStyle>
            <a:lvl1pPr marL="0" indent="0">
              <a:buSzTx/>
              <a:buFontTx/>
              <a:buNone/>
              <a:defRPr sz="8000"/>
            </a:lvl1pPr>
            <a:lvl2pPr marL="0" indent="0">
              <a:buSzTx/>
              <a:buFontTx/>
              <a:buNone/>
              <a:defRPr sz="8000"/>
            </a:lvl2pPr>
            <a:lvl3pPr marL="0" indent="0">
              <a:buSzTx/>
              <a:buFontTx/>
              <a:buNone/>
              <a:defRPr sz="8000"/>
            </a:lvl3pPr>
            <a:lvl4pPr marL="0" indent="0">
              <a:buSzTx/>
              <a:buFontTx/>
              <a:buNone/>
              <a:defRPr sz="8000"/>
            </a:lvl4pPr>
            <a:lvl5pPr marL="0" indent="0">
              <a:buSzTx/>
              <a:buFontTx/>
              <a:buNone/>
              <a:defRPr sz="80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2137406" y="10710336"/>
            <a:ext cx="13213092" cy="2552785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2141452" y="2142078"/>
            <a:ext cx="26814792" cy="7776644"/>
          </a:xfrm>
          <a:prstGeom prst="rect">
            <a:avLst/>
          </a:prstGeom>
        </p:spPr>
        <p:txBody>
          <a:bodyPr/>
          <a:lstStyle/>
          <a:p>
            <a:r>
              <a:t>Title Text</a:t>
            </a:r>
          </a:p>
        </p:txBody>
      </p:sp>
      <p:sp>
        <p:nvSpPr>
          <p:cNvPr id="48" name="Body Level One…"/>
          <p:cNvSpPr txBox="1">
            <a:spLocks noGrp="1"/>
          </p:cNvSpPr>
          <p:nvPr>
            <p:ph type="body" sz="quarter" idx="1"/>
          </p:nvPr>
        </p:nvSpPr>
        <p:spPr>
          <a:xfrm>
            <a:off x="2141466" y="9862824"/>
            <a:ext cx="13152356" cy="4833624"/>
          </a:xfrm>
          <a:prstGeom prst="rect">
            <a:avLst/>
          </a:prstGeom>
        </p:spPr>
        <p:txBody>
          <a:bodyPr anchor="b"/>
          <a:lstStyle>
            <a:lvl1pPr marL="0" indent="0">
              <a:buSzTx/>
              <a:buFontTx/>
              <a:buNone/>
              <a:defRPr sz="8000" b="1"/>
            </a:lvl1pPr>
            <a:lvl2pPr marL="0" indent="0">
              <a:buSzTx/>
              <a:buFontTx/>
              <a:buNone/>
              <a:defRPr sz="8000" b="1"/>
            </a:lvl2pPr>
            <a:lvl3pPr marL="0" indent="0">
              <a:buSzTx/>
              <a:buFontTx/>
              <a:buNone/>
              <a:defRPr sz="8000" b="1"/>
            </a:lvl3pPr>
            <a:lvl4pPr marL="0" indent="0">
              <a:buSzTx/>
              <a:buFontTx/>
              <a:buNone/>
              <a:defRPr sz="8000" b="1"/>
            </a:lvl4pPr>
            <a:lvl5pPr marL="0" indent="0">
              <a:buSzTx/>
              <a:buFontTx/>
              <a:buNone/>
              <a:defRPr sz="80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15739114" y="9862824"/>
            <a:ext cx="13217132" cy="4833624"/>
          </a:xfrm>
          <a:prstGeom prst="rect">
            <a:avLst/>
          </a:prstGeom>
        </p:spPr>
        <p:txBody>
          <a:bodyPr anchor="b"/>
          <a:lstStyle/>
          <a:p>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2141452" y="2682236"/>
            <a:ext cx="10027216" cy="9387848"/>
          </a:xfrm>
          <a:prstGeom prst="rect">
            <a:avLst/>
          </a:prstGeom>
        </p:spPr>
        <p:txBody>
          <a:bodyPr anchor="b"/>
          <a:lstStyle>
            <a:lvl1pPr>
              <a:defRPr sz="10800"/>
            </a:lvl1pPr>
          </a:lstStyle>
          <a:p>
            <a:r>
              <a:t>Title Text</a:t>
            </a:r>
          </a:p>
        </p:txBody>
      </p:sp>
      <p:sp>
        <p:nvSpPr>
          <p:cNvPr id="73" name="Body Level One…"/>
          <p:cNvSpPr txBox="1">
            <a:spLocks noGrp="1"/>
          </p:cNvSpPr>
          <p:nvPr>
            <p:ph type="body" sz="half" idx="1"/>
          </p:nvPr>
        </p:nvSpPr>
        <p:spPr>
          <a:xfrm>
            <a:off x="13217130" y="5792904"/>
            <a:ext cx="15739116" cy="28591936"/>
          </a:xfrm>
          <a:prstGeom prst="rect">
            <a:avLst/>
          </a:prstGeom>
        </p:spPr>
        <p:txBody>
          <a:bodyPr/>
          <a:lstStyle>
            <a:lvl1pPr>
              <a:defRPr sz="10800"/>
            </a:lvl1pPr>
            <a:lvl2pPr marL="2466892" indent="-912412">
              <a:defRPr sz="10800"/>
            </a:lvl2pPr>
            <a:lvl3pPr marL="4158228" indent="-1049272">
              <a:defRPr sz="10800"/>
            </a:lvl3pPr>
            <a:lvl4pPr marL="5897876" indent="-1234436">
              <a:defRPr sz="10800"/>
            </a:lvl4pPr>
            <a:lvl5pPr marL="7452352" indent="-1234440">
              <a:defRPr sz="108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2141452" y="12070082"/>
            <a:ext cx="10027216" cy="22361324"/>
          </a:xfrm>
          <a:prstGeom prst="rect">
            <a:avLst/>
          </a:prstGeom>
        </p:spPr>
        <p:txBody>
          <a:bodyPr/>
          <a:lstStyle/>
          <a:p>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2141452" y="2682236"/>
            <a:ext cx="10027216" cy="9387848"/>
          </a:xfrm>
          <a:prstGeom prst="rect">
            <a:avLst/>
          </a:prstGeom>
        </p:spPr>
        <p:txBody>
          <a:bodyPr anchor="b"/>
          <a:lstStyle>
            <a:lvl1pPr>
              <a:defRPr sz="10800"/>
            </a:lvl1pPr>
          </a:lstStyle>
          <a:p>
            <a:r>
              <a:t>Title Text</a:t>
            </a:r>
          </a:p>
        </p:txBody>
      </p:sp>
      <p:sp>
        <p:nvSpPr>
          <p:cNvPr id="83" name="Picture Placeholder 2"/>
          <p:cNvSpPr>
            <a:spLocks noGrp="1"/>
          </p:cNvSpPr>
          <p:nvPr>
            <p:ph type="pic" sz="half" idx="21"/>
          </p:nvPr>
        </p:nvSpPr>
        <p:spPr>
          <a:xfrm>
            <a:off x="13217130" y="5792904"/>
            <a:ext cx="15739116" cy="28591936"/>
          </a:xfrm>
          <a:prstGeom prst="rect">
            <a:avLst/>
          </a:prstGeom>
        </p:spPr>
        <p:txBody>
          <a:bodyPr lIns="91439" tIns="45719" rIns="91439" bIns="45719">
            <a:noAutofit/>
          </a:bodyPr>
          <a:lstStyle/>
          <a:p>
            <a:endParaRPr/>
          </a:p>
        </p:txBody>
      </p:sp>
      <p:sp>
        <p:nvSpPr>
          <p:cNvPr id="84" name="Body Level One…"/>
          <p:cNvSpPr txBox="1">
            <a:spLocks noGrp="1"/>
          </p:cNvSpPr>
          <p:nvPr>
            <p:ph type="body" sz="quarter" idx="1"/>
          </p:nvPr>
        </p:nvSpPr>
        <p:spPr>
          <a:xfrm>
            <a:off x="2141452" y="12070082"/>
            <a:ext cx="10027216" cy="22361324"/>
          </a:xfrm>
          <a:prstGeom prst="rect">
            <a:avLst/>
          </a:prstGeom>
        </p:spPr>
        <p:txBody>
          <a:bodyPr/>
          <a:lstStyle>
            <a:lvl1pPr marL="0" indent="0">
              <a:buSzTx/>
              <a:buFontTx/>
              <a:buNone/>
              <a:defRPr sz="5200"/>
            </a:lvl1pPr>
            <a:lvl2pPr marL="0" indent="0">
              <a:buSzTx/>
              <a:buFontTx/>
              <a:buNone/>
              <a:defRPr sz="5200"/>
            </a:lvl2pPr>
            <a:lvl3pPr marL="0" indent="0">
              <a:buSzTx/>
              <a:buFontTx/>
              <a:buNone/>
              <a:defRPr sz="5200"/>
            </a:lvl3pPr>
            <a:lvl4pPr marL="0" indent="0">
              <a:buSzTx/>
              <a:buFontTx/>
              <a:buNone/>
              <a:defRPr sz="5200"/>
            </a:lvl4pPr>
            <a:lvl5pPr marL="0" indent="0">
              <a:buSzTx/>
              <a:buFontTx/>
              <a:buNone/>
              <a:defRPr sz="52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2137404" y="2142078"/>
            <a:ext cx="26814792" cy="77766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2137404" y="10710336"/>
            <a:ext cx="26814792" cy="255278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8258742" y="38007691"/>
            <a:ext cx="693456" cy="707882"/>
          </a:xfrm>
          <a:prstGeom prst="rect">
            <a:avLst/>
          </a:prstGeom>
          <a:ln w="12700">
            <a:miter lim="400000"/>
          </a:ln>
        </p:spPr>
        <p:txBody>
          <a:bodyPr wrap="none" lIns="45718" tIns="45718" rIns="45718" bIns="45718" anchor="ctr">
            <a:spAutoFit/>
          </a:bodyPr>
          <a:lstStyle>
            <a:lvl1pPr algn="r">
              <a:defRPr sz="4000">
                <a:solidFill>
                  <a:srgbClr val="888888"/>
                </a:solidFill>
                <a:latin typeface="+mn-lt"/>
                <a:ea typeface="+mn-ea"/>
                <a:cs typeface="+mn-cs"/>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3108960" rtl="0" latinLnBrk="0">
        <a:lnSpc>
          <a:spcPct val="90000"/>
        </a:lnSpc>
        <a:spcBef>
          <a:spcPts val="0"/>
        </a:spcBef>
        <a:spcAft>
          <a:spcPts val="0"/>
        </a:spcAft>
        <a:buClrTx/>
        <a:buSzTx/>
        <a:buFontTx/>
        <a:buNone/>
        <a:tabLst/>
        <a:defRPr sz="14800" b="0" i="0" u="none" strike="noStrike" cap="none" spc="0" baseline="0">
          <a:solidFill>
            <a:srgbClr val="000000"/>
          </a:solidFill>
          <a:uFillTx/>
          <a:latin typeface="+mn-lt"/>
          <a:ea typeface="+mn-ea"/>
          <a:cs typeface="+mn-cs"/>
          <a:sym typeface="Calibri"/>
        </a:defRPr>
      </a:lvl1pPr>
      <a:lvl2pPr marL="0" marR="0" indent="0" algn="l" defTabSz="3108960" rtl="0" latinLnBrk="0">
        <a:lnSpc>
          <a:spcPct val="90000"/>
        </a:lnSpc>
        <a:spcBef>
          <a:spcPts val="0"/>
        </a:spcBef>
        <a:spcAft>
          <a:spcPts val="0"/>
        </a:spcAft>
        <a:buClrTx/>
        <a:buSzTx/>
        <a:buFontTx/>
        <a:buNone/>
        <a:tabLst/>
        <a:defRPr sz="14800" b="0" i="0" u="none" strike="noStrike" cap="none" spc="0" baseline="0">
          <a:solidFill>
            <a:srgbClr val="000000"/>
          </a:solidFill>
          <a:uFillTx/>
          <a:latin typeface="+mn-lt"/>
          <a:ea typeface="+mn-ea"/>
          <a:cs typeface="+mn-cs"/>
          <a:sym typeface="Calibri"/>
        </a:defRPr>
      </a:lvl2pPr>
      <a:lvl3pPr marL="0" marR="0" indent="0" algn="l" defTabSz="3108960" rtl="0" latinLnBrk="0">
        <a:lnSpc>
          <a:spcPct val="90000"/>
        </a:lnSpc>
        <a:spcBef>
          <a:spcPts val="0"/>
        </a:spcBef>
        <a:spcAft>
          <a:spcPts val="0"/>
        </a:spcAft>
        <a:buClrTx/>
        <a:buSzTx/>
        <a:buFontTx/>
        <a:buNone/>
        <a:tabLst/>
        <a:defRPr sz="14800" b="0" i="0" u="none" strike="noStrike" cap="none" spc="0" baseline="0">
          <a:solidFill>
            <a:srgbClr val="000000"/>
          </a:solidFill>
          <a:uFillTx/>
          <a:latin typeface="+mn-lt"/>
          <a:ea typeface="+mn-ea"/>
          <a:cs typeface="+mn-cs"/>
          <a:sym typeface="Calibri"/>
        </a:defRPr>
      </a:lvl3pPr>
      <a:lvl4pPr marL="0" marR="0" indent="0" algn="l" defTabSz="3108960" rtl="0" latinLnBrk="0">
        <a:lnSpc>
          <a:spcPct val="90000"/>
        </a:lnSpc>
        <a:spcBef>
          <a:spcPts val="0"/>
        </a:spcBef>
        <a:spcAft>
          <a:spcPts val="0"/>
        </a:spcAft>
        <a:buClrTx/>
        <a:buSzTx/>
        <a:buFontTx/>
        <a:buNone/>
        <a:tabLst/>
        <a:defRPr sz="14800" b="0" i="0" u="none" strike="noStrike" cap="none" spc="0" baseline="0">
          <a:solidFill>
            <a:srgbClr val="000000"/>
          </a:solidFill>
          <a:uFillTx/>
          <a:latin typeface="+mn-lt"/>
          <a:ea typeface="+mn-ea"/>
          <a:cs typeface="+mn-cs"/>
          <a:sym typeface="Calibri"/>
        </a:defRPr>
      </a:lvl4pPr>
      <a:lvl5pPr marL="0" marR="0" indent="0" algn="l" defTabSz="3108960" rtl="0" latinLnBrk="0">
        <a:lnSpc>
          <a:spcPct val="90000"/>
        </a:lnSpc>
        <a:spcBef>
          <a:spcPts val="0"/>
        </a:spcBef>
        <a:spcAft>
          <a:spcPts val="0"/>
        </a:spcAft>
        <a:buClrTx/>
        <a:buSzTx/>
        <a:buFontTx/>
        <a:buNone/>
        <a:tabLst/>
        <a:defRPr sz="14800" b="0" i="0" u="none" strike="noStrike" cap="none" spc="0" baseline="0">
          <a:solidFill>
            <a:srgbClr val="000000"/>
          </a:solidFill>
          <a:uFillTx/>
          <a:latin typeface="+mn-lt"/>
          <a:ea typeface="+mn-ea"/>
          <a:cs typeface="+mn-cs"/>
          <a:sym typeface="Calibri"/>
        </a:defRPr>
      </a:lvl5pPr>
      <a:lvl6pPr marL="0" marR="0" indent="0" algn="l" defTabSz="3108960" rtl="0" latinLnBrk="0">
        <a:lnSpc>
          <a:spcPct val="90000"/>
        </a:lnSpc>
        <a:spcBef>
          <a:spcPts val="0"/>
        </a:spcBef>
        <a:spcAft>
          <a:spcPts val="0"/>
        </a:spcAft>
        <a:buClrTx/>
        <a:buSzTx/>
        <a:buFontTx/>
        <a:buNone/>
        <a:tabLst/>
        <a:defRPr sz="14800" b="0" i="0" u="none" strike="noStrike" cap="none" spc="0" baseline="0">
          <a:solidFill>
            <a:srgbClr val="000000"/>
          </a:solidFill>
          <a:uFillTx/>
          <a:latin typeface="+mn-lt"/>
          <a:ea typeface="+mn-ea"/>
          <a:cs typeface="+mn-cs"/>
          <a:sym typeface="Calibri"/>
        </a:defRPr>
      </a:lvl6pPr>
      <a:lvl7pPr marL="0" marR="0" indent="0" algn="l" defTabSz="3108960" rtl="0" latinLnBrk="0">
        <a:lnSpc>
          <a:spcPct val="90000"/>
        </a:lnSpc>
        <a:spcBef>
          <a:spcPts val="0"/>
        </a:spcBef>
        <a:spcAft>
          <a:spcPts val="0"/>
        </a:spcAft>
        <a:buClrTx/>
        <a:buSzTx/>
        <a:buFontTx/>
        <a:buNone/>
        <a:tabLst/>
        <a:defRPr sz="14800" b="0" i="0" u="none" strike="noStrike" cap="none" spc="0" baseline="0">
          <a:solidFill>
            <a:srgbClr val="000000"/>
          </a:solidFill>
          <a:uFillTx/>
          <a:latin typeface="+mn-lt"/>
          <a:ea typeface="+mn-ea"/>
          <a:cs typeface="+mn-cs"/>
          <a:sym typeface="Calibri"/>
        </a:defRPr>
      </a:lvl7pPr>
      <a:lvl8pPr marL="0" marR="0" indent="0" algn="l" defTabSz="3108960" rtl="0" latinLnBrk="0">
        <a:lnSpc>
          <a:spcPct val="90000"/>
        </a:lnSpc>
        <a:spcBef>
          <a:spcPts val="0"/>
        </a:spcBef>
        <a:spcAft>
          <a:spcPts val="0"/>
        </a:spcAft>
        <a:buClrTx/>
        <a:buSzTx/>
        <a:buFontTx/>
        <a:buNone/>
        <a:tabLst/>
        <a:defRPr sz="14800" b="0" i="0" u="none" strike="noStrike" cap="none" spc="0" baseline="0">
          <a:solidFill>
            <a:srgbClr val="000000"/>
          </a:solidFill>
          <a:uFillTx/>
          <a:latin typeface="+mn-lt"/>
          <a:ea typeface="+mn-ea"/>
          <a:cs typeface="+mn-cs"/>
          <a:sym typeface="Calibri"/>
        </a:defRPr>
      </a:lvl8pPr>
      <a:lvl9pPr marL="0" marR="0" indent="0" algn="l" defTabSz="3108960" rtl="0" latinLnBrk="0">
        <a:lnSpc>
          <a:spcPct val="90000"/>
        </a:lnSpc>
        <a:spcBef>
          <a:spcPts val="0"/>
        </a:spcBef>
        <a:spcAft>
          <a:spcPts val="0"/>
        </a:spcAft>
        <a:buClrTx/>
        <a:buSzTx/>
        <a:buFontTx/>
        <a:buNone/>
        <a:tabLst/>
        <a:defRPr sz="14800" b="0" i="0" u="none" strike="noStrike" cap="none" spc="0" baseline="0">
          <a:solidFill>
            <a:srgbClr val="000000"/>
          </a:solidFill>
          <a:uFillTx/>
          <a:latin typeface="+mn-lt"/>
          <a:ea typeface="+mn-ea"/>
          <a:cs typeface="+mn-cs"/>
          <a:sym typeface="Calibri"/>
        </a:defRPr>
      </a:lvl9pPr>
    </p:titleStyle>
    <p:bodyStyle>
      <a:lvl1pPr marL="777240" marR="0" indent="-777240" algn="l" defTabSz="3108960" rtl="0" latinLnBrk="0">
        <a:lnSpc>
          <a:spcPct val="90000"/>
        </a:lnSpc>
        <a:spcBef>
          <a:spcPts val="3200"/>
        </a:spcBef>
        <a:spcAft>
          <a:spcPts val="0"/>
        </a:spcAft>
        <a:buClrTx/>
        <a:buSzPct val="100000"/>
        <a:buFont typeface="Arial"/>
        <a:buChar char="•"/>
        <a:tabLst/>
        <a:defRPr sz="9200" b="0" i="0" u="none" strike="noStrike" cap="none" spc="0" baseline="0">
          <a:solidFill>
            <a:srgbClr val="000000"/>
          </a:solidFill>
          <a:uFillTx/>
          <a:latin typeface="+mn-lt"/>
          <a:ea typeface="+mn-ea"/>
          <a:cs typeface="+mn-cs"/>
          <a:sym typeface="Calibri"/>
        </a:defRPr>
      </a:lvl1pPr>
      <a:lvl2pPr marL="2448304" marR="0" indent="-893824" algn="l" defTabSz="3108960" rtl="0" latinLnBrk="0">
        <a:lnSpc>
          <a:spcPct val="90000"/>
        </a:lnSpc>
        <a:spcBef>
          <a:spcPts val="3200"/>
        </a:spcBef>
        <a:spcAft>
          <a:spcPts val="0"/>
        </a:spcAft>
        <a:buClrTx/>
        <a:buSzPct val="100000"/>
        <a:buFont typeface="Arial"/>
        <a:buChar char="•"/>
        <a:tabLst/>
        <a:defRPr sz="9200" b="0" i="0" u="none" strike="noStrike" cap="none" spc="0" baseline="0">
          <a:solidFill>
            <a:srgbClr val="000000"/>
          </a:solidFill>
          <a:uFillTx/>
          <a:latin typeface="+mn-lt"/>
          <a:ea typeface="+mn-ea"/>
          <a:cs typeface="+mn-cs"/>
          <a:sym typeface="Calibri"/>
        </a:defRPr>
      </a:lvl2pPr>
      <a:lvl3pPr marL="4160520" marR="0" indent="-1051560" algn="l" defTabSz="3108960" rtl="0" latinLnBrk="0">
        <a:lnSpc>
          <a:spcPct val="90000"/>
        </a:lnSpc>
        <a:spcBef>
          <a:spcPts val="3200"/>
        </a:spcBef>
        <a:spcAft>
          <a:spcPts val="0"/>
        </a:spcAft>
        <a:buClrTx/>
        <a:buSzPct val="100000"/>
        <a:buFont typeface="Arial"/>
        <a:buChar char="•"/>
        <a:tabLst/>
        <a:defRPr sz="9200" b="0" i="0" u="none" strike="noStrike" cap="none" spc="0" baseline="0">
          <a:solidFill>
            <a:srgbClr val="000000"/>
          </a:solidFill>
          <a:uFillTx/>
          <a:latin typeface="+mn-lt"/>
          <a:ea typeface="+mn-ea"/>
          <a:cs typeface="+mn-cs"/>
          <a:sym typeface="Calibri"/>
        </a:defRPr>
      </a:lvl3pPr>
      <a:lvl4pPr marL="5855208" marR="0" indent="-1191764" algn="l" defTabSz="3108960" rtl="0" latinLnBrk="0">
        <a:lnSpc>
          <a:spcPct val="90000"/>
        </a:lnSpc>
        <a:spcBef>
          <a:spcPts val="3200"/>
        </a:spcBef>
        <a:spcAft>
          <a:spcPts val="0"/>
        </a:spcAft>
        <a:buClrTx/>
        <a:buSzPct val="100000"/>
        <a:buFont typeface="Arial"/>
        <a:buChar char="•"/>
        <a:tabLst/>
        <a:defRPr sz="9200" b="0" i="0" u="none" strike="noStrike" cap="none" spc="0" baseline="0">
          <a:solidFill>
            <a:srgbClr val="000000"/>
          </a:solidFill>
          <a:uFillTx/>
          <a:latin typeface="+mn-lt"/>
          <a:ea typeface="+mn-ea"/>
          <a:cs typeface="+mn-cs"/>
          <a:sym typeface="Calibri"/>
        </a:defRPr>
      </a:lvl4pPr>
      <a:lvl5pPr marL="7409688" marR="0" indent="-1191764" algn="l" defTabSz="3108960" rtl="0" latinLnBrk="0">
        <a:lnSpc>
          <a:spcPct val="90000"/>
        </a:lnSpc>
        <a:spcBef>
          <a:spcPts val="3200"/>
        </a:spcBef>
        <a:spcAft>
          <a:spcPts val="0"/>
        </a:spcAft>
        <a:buClrTx/>
        <a:buSzPct val="100000"/>
        <a:buFont typeface="Arial"/>
        <a:buChar char="•"/>
        <a:tabLst/>
        <a:defRPr sz="9200" b="0" i="0" u="none" strike="noStrike" cap="none" spc="0" baseline="0">
          <a:solidFill>
            <a:srgbClr val="000000"/>
          </a:solidFill>
          <a:uFillTx/>
          <a:latin typeface="+mn-lt"/>
          <a:ea typeface="+mn-ea"/>
          <a:cs typeface="+mn-cs"/>
          <a:sym typeface="Calibri"/>
        </a:defRPr>
      </a:lvl5pPr>
      <a:lvl6pPr marL="8964168" marR="0" indent="-1191768" algn="l" defTabSz="3108960" rtl="0" latinLnBrk="0">
        <a:lnSpc>
          <a:spcPct val="90000"/>
        </a:lnSpc>
        <a:spcBef>
          <a:spcPts val="3200"/>
        </a:spcBef>
        <a:spcAft>
          <a:spcPts val="0"/>
        </a:spcAft>
        <a:buClrTx/>
        <a:buSzPct val="100000"/>
        <a:buFont typeface="Arial"/>
        <a:buChar char="•"/>
        <a:tabLst/>
        <a:defRPr sz="9200" b="0" i="0" u="none" strike="noStrike" cap="none" spc="0" baseline="0">
          <a:solidFill>
            <a:srgbClr val="000000"/>
          </a:solidFill>
          <a:uFillTx/>
          <a:latin typeface="+mn-lt"/>
          <a:ea typeface="+mn-ea"/>
          <a:cs typeface="+mn-cs"/>
          <a:sym typeface="Calibri"/>
        </a:defRPr>
      </a:lvl6pPr>
      <a:lvl7pPr marL="10518644" marR="0" indent="-1191768" algn="l" defTabSz="3108960" rtl="0" latinLnBrk="0">
        <a:lnSpc>
          <a:spcPct val="90000"/>
        </a:lnSpc>
        <a:spcBef>
          <a:spcPts val="3200"/>
        </a:spcBef>
        <a:spcAft>
          <a:spcPts val="0"/>
        </a:spcAft>
        <a:buClrTx/>
        <a:buSzPct val="100000"/>
        <a:buFont typeface="Arial"/>
        <a:buChar char="•"/>
        <a:tabLst/>
        <a:defRPr sz="9200" b="0" i="0" u="none" strike="noStrike" cap="none" spc="0" baseline="0">
          <a:solidFill>
            <a:srgbClr val="000000"/>
          </a:solidFill>
          <a:uFillTx/>
          <a:latin typeface="+mn-lt"/>
          <a:ea typeface="+mn-ea"/>
          <a:cs typeface="+mn-cs"/>
          <a:sym typeface="Calibri"/>
        </a:defRPr>
      </a:lvl7pPr>
      <a:lvl8pPr marL="12073128" marR="0" indent="-1191764" algn="l" defTabSz="3108960" rtl="0" latinLnBrk="0">
        <a:lnSpc>
          <a:spcPct val="90000"/>
        </a:lnSpc>
        <a:spcBef>
          <a:spcPts val="3200"/>
        </a:spcBef>
        <a:spcAft>
          <a:spcPts val="0"/>
        </a:spcAft>
        <a:buClrTx/>
        <a:buSzPct val="100000"/>
        <a:buFont typeface="Arial"/>
        <a:buChar char="•"/>
        <a:tabLst/>
        <a:defRPr sz="9200" b="0" i="0" u="none" strike="noStrike" cap="none" spc="0" baseline="0">
          <a:solidFill>
            <a:srgbClr val="000000"/>
          </a:solidFill>
          <a:uFillTx/>
          <a:latin typeface="+mn-lt"/>
          <a:ea typeface="+mn-ea"/>
          <a:cs typeface="+mn-cs"/>
          <a:sym typeface="Calibri"/>
        </a:defRPr>
      </a:lvl8pPr>
      <a:lvl9pPr marL="13627608" marR="0" indent="-1191764" algn="l" defTabSz="3108960" rtl="0" latinLnBrk="0">
        <a:lnSpc>
          <a:spcPct val="90000"/>
        </a:lnSpc>
        <a:spcBef>
          <a:spcPts val="3200"/>
        </a:spcBef>
        <a:spcAft>
          <a:spcPts val="0"/>
        </a:spcAft>
        <a:buClrTx/>
        <a:buSzPct val="100000"/>
        <a:buFont typeface="Arial"/>
        <a:buChar char="•"/>
        <a:tabLst/>
        <a:defRPr sz="9200" b="0" i="0" u="none" strike="noStrike" cap="none" spc="0" baseline="0">
          <a:solidFill>
            <a:srgbClr val="000000"/>
          </a:solidFill>
          <a:uFillTx/>
          <a:latin typeface="+mn-lt"/>
          <a:ea typeface="+mn-ea"/>
          <a:cs typeface="+mn-cs"/>
          <a:sym typeface="Calibri"/>
        </a:defRPr>
      </a:lvl9pPr>
    </p:bodyStyle>
    <p:otherStyle>
      <a:lvl1pPr marL="0" marR="0" indent="0" algn="r" defTabSz="1828800" rtl="0" latinLnBrk="0">
        <a:lnSpc>
          <a:spcPct val="100000"/>
        </a:lnSpc>
        <a:spcBef>
          <a:spcPts val="0"/>
        </a:spcBef>
        <a:spcAft>
          <a:spcPts val="0"/>
        </a:spcAft>
        <a:buClrTx/>
        <a:buSzTx/>
        <a:buFontTx/>
        <a:buNone/>
        <a:tabLst/>
        <a:defRPr sz="4000" b="0" i="0" u="none" strike="noStrike" cap="none" spc="0" baseline="0">
          <a:solidFill>
            <a:schemeClr val="tx1"/>
          </a:solidFill>
          <a:uFillTx/>
          <a:latin typeface="+mn-lt"/>
          <a:ea typeface="+mn-ea"/>
          <a:cs typeface="+mn-cs"/>
          <a:sym typeface="Calibri"/>
        </a:defRPr>
      </a:lvl1pPr>
      <a:lvl2pPr marL="0" marR="0" indent="0" algn="r" defTabSz="1828800" rtl="0" latinLnBrk="0">
        <a:lnSpc>
          <a:spcPct val="100000"/>
        </a:lnSpc>
        <a:spcBef>
          <a:spcPts val="0"/>
        </a:spcBef>
        <a:spcAft>
          <a:spcPts val="0"/>
        </a:spcAft>
        <a:buClrTx/>
        <a:buSzTx/>
        <a:buFontTx/>
        <a:buNone/>
        <a:tabLst/>
        <a:defRPr sz="4000" b="0" i="0" u="none" strike="noStrike" cap="none" spc="0" baseline="0">
          <a:solidFill>
            <a:schemeClr val="tx1"/>
          </a:solidFill>
          <a:uFillTx/>
          <a:latin typeface="+mn-lt"/>
          <a:ea typeface="+mn-ea"/>
          <a:cs typeface="+mn-cs"/>
          <a:sym typeface="Calibri"/>
        </a:defRPr>
      </a:lvl2pPr>
      <a:lvl3pPr marL="0" marR="0" indent="0" algn="r" defTabSz="1828800" rtl="0" latinLnBrk="0">
        <a:lnSpc>
          <a:spcPct val="100000"/>
        </a:lnSpc>
        <a:spcBef>
          <a:spcPts val="0"/>
        </a:spcBef>
        <a:spcAft>
          <a:spcPts val="0"/>
        </a:spcAft>
        <a:buClrTx/>
        <a:buSzTx/>
        <a:buFontTx/>
        <a:buNone/>
        <a:tabLst/>
        <a:defRPr sz="4000" b="0" i="0" u="none" strike="noStrike" cap="none" spc="0" baseline="0">
          <a:solidFill>
            <a:schemeClr val="tx1"/>
          </a:solidFill>
          <a:uFillTx/>
          <a:latin typeface="+mn-lt"/>
          <a:ea typeface="+mn-ea"/>
          <a:cs typeface="+mn-cs"/>
          <a:sym typeface="Calibri"/>
        </a:defRPr>
      </a:lvl3pPr>
      <a:lvl4pPr marL="0" marR="0" indent="0" algn="r" defTabSz="1828800" rtl="0" latinLnBrk="0">
        <a:lnSpc>
          <a:spcPct val="100000"/>
        </a:lnSpc>
        <a:spcBef>
          <a:spcPts val="0"/>
        </a:spcBef>
        <a:spcAft>
          <a:spcPts val="0"/>
        </a:spcAft>
        <a:buClrTx/>
        <a:buSzTx/>
        <a:buFontTx/>
        <a:buNone/>
        <a:tabLst/>
        <a:defRPr sz="4000" b="0" i="0" u="none" strike="noStrike" cap="none" spc="0" baseline="0">
          <a:solidFill>
            <a:schemeClr val="tx1"/>
          </a:solidFill>
          <a:uFillTx/>
          <a:latin typeface="+mn-lt"/>
          <a:ea typeface="+mn-ea"/>
          <a:cs typeface="+mn-cs"/>
          <a:sym typeface="Calibri"/>
        </a:defRPr>
      </a:lvl4pPr>
      <a:lvl5pPr marL="0" marR="0" indent="0" algn="r" defTabSz="1828800" rtl="0" latinLnBrk="0">
        <a:lnSpc>
          <a:spcPct val="100000"/>
        </a:lnSpc>
        <a:spcBef>
          <a:spcPts val="0"/>
        </a:spcBef>
        <a:spcAft>
          <a:spcPts val="0"/>
        </a:spcAft>
        <a:buClrTx/>
        <a:buSzTx/>
        <a:buFontTx/>
        <a:buNone/>
        <a:tabLst/>
        <a:defRPr sz="4000" b="0" i="0" u="none" strike="noStrike" cap="none" spc="0" baseline="0">
          <a:solidFill>
            <a:schemeClr val="tx1"/>
          </a:solidFill>
          <a:uFillTx/>
          <a:latin typeface="+mn-lt"/>
          <a:ea typeface="+mn-ea"/>
          <a:cs typeface="+mn-cs"/>
          <a:sym typeface="Calibri"/>
        </a:defRPr>
      </a:lvl5pPr>
      <a:lvl6pPr marL="0" marR="0" indent="0" algn="r" defTabSz="1828800" rtl="0" latinLnBrk="0">
        <a:lnSpc>
          <a:spcPct val="100000"/>
        </a:lnSpc>
        <a:spcBef>
          <a:spcPts val="0"/>
        </a:spcBef>
        <a:spcAft>
          <a:spcPts val="0"/>
        </a:spcAft>
        <a:buClrTx/>
        <a:buSzTx/>
        <a:buFontTx/>
        <a:buNone/>
        <a:tabLst/>
        <a:defRPr sz="4000" b="0" i="0" u="none" strike="noStrike" cap="none" spc="0" baseline="0">
          <a:solidFill>
            <a:schemeClr val="tx1"/>
          </a:solidFill>
          <a:uFillTx/>
          <a:latin typeface="+mn-lt"/>
          <a:ea typeface="+mn-ea"/>
          <a:cs typeface="+mn-cs"/>
          <a:sym typeface="Calibri"/>
        </a:defRPr>
      </a:lvl6pPr>
      <a:lvl7pPr marL="0" marR="0" indent="0" algn="r" defTabSz="1828800" rtl="0" latinLnBrk="0">
        <a:lnSpc>
          <a:spcPct val="100000"/>
        </a:lnSpc>
        <a:spcBef>
          <a:spcPts val="0"/>
        </a:spcBef>
        <a:spcAft>
          <a:spcPts val="0"/>
        </a:spcAft>
        <a:buClrTx/>
        <a:buSzTx/>
        <a:buFontTx/>
        <a:buNone/>
        <a:tabLst/>
        <a:defRPr sz="4000" b="0" i="0" u="none" strike="noStrike" cap="none" spc="0" baseline="0">
          <a:solidFill>
            <a:schemeClr val="tx1"/>
          </a:solidFill>
          <a:uFillTx/>
          <a:latin typeface="+mn-lt"/>
          <a:ea typeface="+mn-ea"/>
          <a:cs typeface="+mn-cs"/>
          <a:sym typeface="Calibri"/>
        </a:defRPr>
      </a:lvl7pPr>
      <a:lvl8pPr marL="0" marR="0" indent="0" algn="r" defTabSz="1828800" rtl="0" latinLnBrk="0">
        <a:lnSpc>
          <a:spcPct val="100000"/>
        </a:lnSpc>
        <a:spcBef>
          <a:spcPts val="0"/>
        </a:spcBef>
        <a:spcAft>
          <a:spcPts val="0"/>
        </a:spcAft>
        <a:buClrTx/>
        <a:buSzTx/>
        <a:buFontTx/>
        <a:buNone/>
        <a:tabLst/>
        <a:defRPr sz="4000" b="0" i="0" u="none" strike="noStrike" cap="none" spc="0" baseline="0">
          <a:solidFill>
            <a:schemeClr val="tx1"/>
          </a:solidFill>
          <a:uFillTx/>
          <a:latin typeface="+mn-lt"/>
          <a:ea typeface="+mn-ea"/>
          <a:cs typeface="+mn-cs"/>
          <a:sym typeface="Calibri"/>
        </a:defRPr>
      </a:lvl8pPr>
      <a:lvl9pPr marL="0" marR="0" indent="0" algn="r" defTabSz="1828800" rtl="0" latinLnBrk="0">
        <a:lnSpc>
          <a:spcPct val="100000"/>
        </a:lnSpc>
        <a:spcBef>
          <a:spcPts val="0"/>
        </a:spcBef>
        <a:spcAft>
          <a:spcPts val="0"/>
        </a:spcAft>
        <a:buClrTx/>
        <a:buSzTx/>
        <a:buFontTx/>
        <a:buNone/>
        <a:tabLst/>
        <a:defRPr sz="40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September-Newsletter-01.png" descr="September-Newsletter-01.png"/>
          <p:cNvPicPr>
            <a:picLocks noChangeAspect="1"/>
          </p:cNvPicPr>
          <p:nvPr/>
        </p:nvPicPr>
        <p:blipFill>
          <a:blip r:embed="rId2"/>
          <a:srcRect l="3" r="3"/>
          <a:stretch>
            <a:fillRect/>
          </a:stretch>
        </p:blipFill>
        <p:spPr>
          <a:xfrm>
            <a:off x="1212" y="-4"/>
            <a:ext cx="31087176" cy="40233600"/>
          </a:xfrm>
          <a:prstGeom prst="rect">
            <a:avLst/>
          </a:prstGeom>
          <a:ln w="12700">
            <a:miter lim="400000"/>
          </a:ln>
        </p:spPr>
      </p:pic>
      <p:sp>
        <p:nvSpPr>
          <p:cNvPr id="95" name="TextBox 9"/>
          <p:cNvSpPr txBox="1"/>
          <p:nvPr/>
        </p:nvSpPr>
        <p:spPr>
          <a:xfrm>
            <a:off x="8833216" y="19089962"/>
            <a:ext cx="20962784" cy="33239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82872" tIns="182872" rIns="182872" bIns="182872">
            <a:spAutoFit/>
          </a:bodyPr>
          <a:lstStyle/>
          <a:p>
            <a:pPr>
              <a:defRPr sz="1100">
                <a:uFill>
                  <a:solidFill>
                    <a:srgbClr val="000000"/>
                  </a:solidFill>
                </a:uFill>
                <a:latin typeface="+mn-lt"/>
                <a:ea typeface="+mn-ea"/>
                <a:cs typeface="+mn-cs"/>
                <a:sym typeface="Calibri"/>
              </a:defRPr>
            </a:pPr>
            <a:r>
              <a:rPr sz="4800">
                <a:latin typeface="Book Antiqua"/>
                <a:ea typeface="Book Antiqua"/>
                <a:cs typeface="Book Antiqua"/>
                <a:sym typeface="Book Antiqua"/>
              </a:rPr>
              <a:t>It’s that time of year when students are heading back to the classroom, and that means we need to get our homes ready for the avalanche of textbooks, bookbags, and homework! How can you get your home organized to be ready for this shift in season?</a:t>
            </a:r>
          </a:p>
        </p:txBody>
      </p:sp>
      <p:sp>
        <p:nvSpPr>
          <p:cNvPr id="96" name="Small spaces like bathrooms doing best with pale blue, periwinkle, or greys averaged over $5000 more. Grey-green was another color that does very well in the bathroom.…"/>
          <p:cNvSpPr txBox="1"/>
          <p:nvPr/>
        </p:nvSpPr>
        <p:spPr>
          <a:xfrm>
            <a:off x="8448128" y="22733934"/>
            <a:ext cx="21221968" cy="158812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82872" tIns="182872" rIns="182872" bIns="182872">
            <a:spAutoFit/>
          </a:bodyPr>
          <a:lstStyle/>
          <a:p>
            <a:pPr marL="1828800" indent="-914400">
              <a:buSzPct val="100000"/>
              <a:buAutoNum type="arabicPeriod"/>
              <a:defRPr sz="1200">
                <a:uFill>
                  <a:solidFill>
                    <a:srgbClr val="000000"/>
                  </a:solidFill>
                </a:uFill>
                <a:latin typeface="Georgia"/>
                <a:ea typeface="Georgia"/>
                <a:cs typeface="Georgia"/>
                <a:sym typeface="Georgia"/>
              </a:defRPr>
            </a:pPr>
            <a:r>
              <a:rPr sz="4800" b="1"/>
              <a:t>Have a central information area</a:t>
            </a:r>
            <a:r>
              <a:rPr sz="4800"/>
              <a:t> – keep a bulletin board, calendar, message board, to-do lists, and a place for paperwork in one central location to make keeping everyone in the family up to date easy peasy. From forms that need to be signed to reminding little Suzy that she has a dentist appointment, your family will always know where to go  </a:t>
            </a:r>
          </a:p>
          <a:p>
            <a:pPr marL="1828800" indent="-914400">
              <a:buSzPct val="100000"/>
              <a:buAutoNum type="arabicPeriod"/>
              <a:defRPr sz="1200">
                <a:uFill>
                  <a:solidFill>
                    <a:srgbClr val="000000"/>
                  </a:solidFill>
                </a:uFill>
                <a:latin typeface="Georgia"/>
                <a:ea typeface="Georgia"/>
                <a:cs typeface="Georgia"/>
                <a:sym typeface="Georgia"/>
              </a:defRPr>
            </a:pPr>
            <a:r>
              <a:rPr sz="4800" b="1"/>
              <a:t>Set up a designated homework area</a:t>
            </a:r>
            <a:r>
              <a:rPr sz="4800"/>
              <a:t> – have a bookshelf nearby that holds extra lined paper, pencils, sharpeners, and anything else they might need to </a:t>
            </a:r>
            <a:r>
              <a:rPr sz="4800" b="1"/>
              <a:t>complete their homework. </a:t>
            </a:r>
          </a:p>
          <a:p>
            <a:pPr marL="1828800" indent="-914400">
              <a:buSzPct val="100000"/>
              <a:buAutoNum type="arabicPeriod"/>
              <a:defRPr sz="1200">
                <a:uFill>
                  <a:solidFill>
                    <a:srgbClr val="000000"/>
                  </a:solidFill>
                </a:uFill>
                <a:latin typeface="Georgia"/>
                <a:ea typeface="Georgia"/>
                <a:cs typeface="Georgia"/>
                <a:sym typeface="Georgia"/>
              </a:defRPr>
            </a:pPr>
            <a:r>
              <a:rPr sz="4800" b="1"/>
              <a:t>Create</a:t>
            </a:r>
            <a:r>
              <a:rPr sz="4800"/>
              <a:t> a space for kids’ food – Whether it’s a drawer or a cupboard, having a special place to store snacks and lunch items will help them make their lunches and keeping them fed a breeze.</a:t>
            </a:r>
          </a:p>
          <a:p>
            <a:pPr marL="1828800" indent="-914400">
              <a:buSzPct val="100000"/>
              <a:buAutoNum type="arabicPeriod"/>
              <a:defRPr sz="1200">
                <a:uFill>
                  <a:solidFill>
                    <a:srgbClr val="000000"/>
                  </a:solidFill>
                </a:uFill>
                <a:latin typeface="Georgia"/>
                <a:ea typeface="Georgia"/>
                <a:cs typeface="Georgia"/>
                <a:sym typeface="Georgia"/>
              </a:defRPr>
            </a:pPr>
            <a:r>
              <a:rPr sz="4800" b="1"/>
              <a:t>Create spaces to store gear</a:t>
            </a:r>
            <a:r>
              <a:rPr sz="4800"/>
              <a:t> – From backpacks to boots, creating a space near the door to keep your student’s things will help them stay organized and get out the door on time.</a:t>
            </a:r>
          </a:p>
          <a:p>
            <a:pPr marL="1828800" indent="-914400">
              <a:buSzPct val="100000"/>
              <a:buAutoNum type="arabicPeriod"/>
              <a:defRPr sz="1200">
                <a:uFill>
                  <a:solidFill>
                    <a:srgbClr val="000000"/>
                  </a:solidFill>
                </a:uFill>
                <a:latin typeface="Georgia"/>
                <a:ea typeface="Georgia"/>
                <a:cs typeface="Georgia"/>
                <a:sym typeface="Georgia"/>
              </a:defRPr>
            </a:pPr>
            <a:r>
              <a:rPr sz="4800" b="1"/>
              <a:t>Prepare your laundry room</a:t>
            </a:r>
            <a:r>
              <a:rPr sz="4800"/>
              <a:t> – With back to school comes back to laundry and it can be easy to become buried in the influx of clothes, uniforms, gym clothes, and towels. Getting the laundry room organized beforehand, and giving your kids a dirty clothes hamper will save you time and stress later…not to mention avoiding the hunt for dirty clothes under the bed!</a:t>
            </a:r>
          </a:p>
        </p:txBody>
      </p:sp>
      <p:sp>
        <p:nvSpPr>
          <p:cNvPr id="97" name="As a seller’s agent, my fiduciary responsibility is to the home seller.…"/>
          <p:cNvSpPr txBox="1"/>
          <p:nvPr/>
        </p:nvSpPr>
        <p:spPr>
          <a:xfrm>
            <a:off x="6250064" y="38468302"/>
            <a:ext cx="18589472" cy="1354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82872" tIns="182872" rIns="182872" bIns="182872">
            <a:spAutoFit/>
          </a:bodyPr>
          <a:lstStyle>
            <a:lvl1pPr algn="ctr">
              <a:defRPr sz="1600" b="1">
                <a:solidFill>
                  <a:srgbClr val="91C155"/>
                </a:solidFill>
                <a:latin typeface="+mn-lt"/>
                <a:ea typeface="+mn-ea"/>
                <a:cs typeface="+mn-cs"/>
                <a:sym typeface="Calibri"/>
              </a:defRPr>
            </a:lvl1pPr>
          </a:lstStyle>
          <a:p>
            <a:r>
              <a:rPr sz="6400"/>
              <a:t>Agent Contact Info / Website Here.</a:t>
            </a:r>
          </a:p>
        </p:txBody>
      </p:sp>
      <p:sp>
        <p:nvSpPr>
          <p:cNvPr id="98" name="TextBox 9"/>
          <p:cNvSpPr txBox="1"/>
          <p:nvPr/>
        </p:nvSpPr>
        <p:spPr>
          <a:xfrm rot="65539">
            <a:off x="2080188" y="19259974"/>
            <a:ext cx="5361224" cy="85561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82872" tIns="182872" rIns="182872" bIns="182872">
            <a:spAutoFit/>
          </a:bodyPr>
          <a:lstStyle>
            <a:lvl1pPr algn="ctr">
              <a:defRPr sz="1900" b="1">
                <a:solidFill>
                  <a:schemeClr val="accent1">
                    <a:lumOff val="12058"/>
                  </a:schemeClr>
                </a:solidFill>
                <a:uFill>
                  <a:solidFill>
                    <a:srgbClr val="000000"/>
                  </a:solidFill>
                </a:uFill>
                <a:latin typeface="Book Antiqua"/>
                <a:ea typeface="Book Antiqua"/>
                <a:cs typeface="Book Antiqua"/>
                <a:sym typeface="Book Antiqua"/>
              </a:defRPr>
            </a:lvl1pPr>
          </a:lstStyle>
          <a:p>
            <a:pPr>
              <a:defRPr>
                <a:latin typeface="Georgia"/>
                <a:ea typeface="Georgia"/>
                <a:cs typeface="Georgia"/>
                <a:sym typeface="Georgia"/>
              </a:defRPr>
            </a:pPr>
            <a:r>
              <a:rPr sz="7600"/>
              <a:t>Back To School: Getting Your Home Organized</a:t>
            </a:r>
          </a:p>
        </p:txBody>
      </p:sp>
      <p:pic>
        <p:nvPicPr>
          <p:cNvPr id="99" name="PA-horizontal-white-01.png" descr="PA-horizontal-white-01.png"/>
          <p:cNvPicPr>
            <a:picLocks noChangeAspect="1"/>
          </p:cNvPicPr>
          <p:nvPr/>
        </p:nvPicPr>
        <p:blipFill>
          <a:blip r:embed="rId3"/>
          <a:stretch>
            <a:fillRect/>
          </a:stretch>
        </p:blipFill>
        <p:spPr>
          <a:xfrm>
            <a:off x="11508428" y="7097192"/>
            <a:ext cx="8072744" cy="2955112"/>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September-Newsletter-02.png" descr="September-Newsletter-02.png"/>
          <p:cNvPicPr>
            <a:picLocks noChangeAspect="1"/>
          </p:cNvPicPr>
          <p:nvPr/>
        </p:nvPicPr>
        <p:blipFill>
          <a:blip r:embed="rId2"/>
          <a:srcRect l="8" r="8"/>
          <a:stretch>
            <a:fillRect/>
          </a:stretch>
        </p:blipFill>
        <p:spPr>
          <a:xfrm>
            <a:off x="1222" y="-2"/>
            <a:ext cx="31087172" cy="40233604"/>
          </a:xfrm>
          <a:prstGeom prst="rect">
            <a:avLst/>
          </a:prstGeom>
          <a:ln w="12700">
            <a:miter lim="400000"/>
          </a:ln>
        </p:spPr>
      </p:pic>
      <p:sp>
        <p:nvSpPr>
          <p:cNvPr id="102" name="TextBox 9"/>
          <p:cNvSpPr txBox="1"/>
          <p:nvPr/>
        </p:nvSpPr>
        <p:spPr>
          <a:xfrm>
            <a:off x="15802902" y="498800"/>
            <a:ext cx="14672572" cy="14773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82872" tIns="182872" rIns="182872" bIns="182872">
            <a:spAutoFit/>
          </a:bodyPr>
          <a:lstStyle>
            <a:lvl1pPr algn="ctr">
              <a:defRPr b="1">
                <a:solidFill>
                  <a:srgbClr val="89644C"/>
                </a:solidFill>
                <a:uFill>
                  <a:solidFill>
                    <a:srgbClr val="000000"/>
                  </a:solidFill>
                </a:uFill>
                <a:latin typeface="Georgia"/>
                <a:ea typeface="Georgia"/>
                <a:cs typeface="Georgia"/>
                <a:sym typeface="Georgia"/>
              </a:defRPr>
            </a:lvl1pPr>
          </a:lstStyle>
          <a:p>
            <a:r>
              <a:rPr dirty="0"/>
              <a:t>Tips for Repairing Your Roof</a:t>
            </a:r>
          </a:p>
        </p:txBody>
      </p:sp>
      <p:sp>
        <p:nvSpPr>
          <p:cNvPr id="103" name="TextBox 9"/>
          <p:cNvSpPr txBox="1"/>
          <p:nvPr/>
        </p:nvSpPr>
        <p:spPr>
          <a:xfrm>
            <a:off x="15802902" y="2385260"/>
            <a:ext cx="14672572" cy="172970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82872" tIns="182872" rIns="182872" bIns="182872" anchor="t">
            <a:spAutoFit/>
          </a:bodyPr>
          <a:lstStyle/>
          <a:p>
            <a:pPr>
              <a:defRPr sz="1225">
                <a:uFill>
                  <a:solidFill>
                    <a:srgbClr val="000000"/>
                  </a:solidFill>
                </a:uFill>
                <a:latin typeface="Georgia"/>
                <a:ea typeface="Georgia"/>
                <a:cs typeface="Georgia"/>
                <a:sym typeface="Georgia"/>
              </a:defRPr>
            </a:pPr>
            <a:r>
              <a:rPr sz="4400" dirty="0"/>
              <a:t>Not everyone is a professional roofer, but not every roof repair requires a professional and the costly bill that comes with it.</a:t>
            </a:r>
            <a:r>
              <a:rPr lang="en-US" sz="4400" dirty="0"/>
              <a:t> </a:t>
            </a:r>
          </a:p>
          <a:p>
            <a:pPr>
              <a:defRPr sz="1225">
                <a:uFill>
                  <a:solidFill>
                    <a:srgbClr val="000000"/>
                  </a:solidFill>
                </a:uFill>
                <a:latin typeface="Georgia"/>
                <a:ea typeface="Georgia"/>
                <a:cs typeface="Georgia"/>
                <a:sym typeface="Georgia"/>
              </a:defRPr>
            </a:pPr>
            <a:endParaRPr sz="4400" dirty="0"/>
          </a:p>
          <a:p>
            <a:pPr marL="1828800" indent="-914400">
              <a:buSzPct val="100000"/>
              <a:buAutoNum type="arabicPeriod"/>
              <a:defRPr sz="1225">
                <a:uFill>
                  <a:solidFill>
                    <a:srgbClr val="000000"/>
                  </a:solidFill>
                </a:uFill>
                <a:latin typeface="Georgia"/>
                <a:ea typeface="Georgia"/>
                <a:cs typeface="Georgia"/>
                <a:sym typeface="Georgia"/>
              </a:defRPr>
            </a:pPr>
            <a:r>
              <a:rPr sz="4400" dirty="0"/>
              <a:t>Know when to repair versus replace. Don’t bother repairing those things that are too old, replace shingles that are too worn or too thin.</a:t>
            </a:r>
          </a:p>
          <a:p>
            <a:pPr marL="1828800" indent="-914400">
              <a:buSzPct val="100000"/>
              <a:buAutoNum type="arabicPeriod"/>
              <a:defRPr sz="1225">
                <a:uFill>
                  <a:solidFill>
                    <a:srgbClr val="000000"/>
                  </a:solidFill>
                </a:uFill>
                <a:latin typeface="Georgia"/>
                <a:ea typeface="Georgia"/>
                <a:cs typeface="Georgia"/>
                <a:sym typeface="Georgia"/>
              </a:defRPr>
            </a:pPr>
            <a:r>
              <a:rPr sz="4400" dirty="0"/>
              <a:t>Always dress appropriately while on the roof. Long pants, long sleeved shirts, and most importantly, rubber-soled shoes to provide grip and prevent falls.</a:t>
            </a:r>
          </a:p>
          <a:p>
            <a:pPr marL="1828800" indent="-914400">
              <a:buSzPct val="100000"/>
              <a:buAutoNum type="arabicPeriod"/>
              <a:defRPr sz="1225">
                <a:uFill>
                  <a:solidFill>
                    <a:srgbClr val="000000"/>
                  </a:solidFill>
                </a:uFill>
                <a:latin typeface="Georgia"/>
                <a:ea typeface="Georgia"/>
                <a:cs typeface="Georgia"/>
                <a:sym typeface="Georgia"/>
              </a:defRPr>
            </a:pPr>
            <a:r>
              <a:rPr sz="4400" dirty="0"/>
              <a:t>Salvage as much as you can of the old shingles, especially if you are unable to match the color and/style.</a:t>
            </a:r>
          </a:p>
          <a:p>
            <a:pPr marL="1828800" indent="-914400">
              <a:buSzPct val="100000"/>
              <a:buAutoNum type="arabicPeriod"/>
              <a:defRPr sz="1225">
                <a:uFill>
                  <a:solidFill>
                    <a:srgbClr val="000000"/>
                  </a:solidFill>
                </a:uFill>
                <a:latin typeface="Georgia"/>
                <a:ea typeface="Georgia"/>
                <a:cs typeface="Georgia"/>
                <a:sym typeface="Georgia"/>
              </a:defRPr>
            </a:pPr>
            <a:r>
              <a:rPr sz="4400" dirty="0"/>
              <a:t>Use shingles that match your current style and color to maintain curb appeal. And yes, it IS noticeable if you don’t!</a:t>
            </a:r>
          </a:p>
          <a:p>
            <a:pPr marL="1828800" indent="-914400">
              <a:buSzPct val="100000"/>
              <a:buAutoNum type="arabicPeriod"/>
              <a:defRPr sz="1225">
                <a:uFill>
                  <a:solidFill>
                    <a:srgbClr val="000000"/>
                  </a:solidFill>
                </a:uFill>
                <a:latin typeface="Georgia"/>
                <a:ea typeface="Georgia"/>
                <a:cs typeface="Georgia"/>
                <a:sym typeface="Georgia"/>
              </a:defRPr>
            </a:pPr>
            <a:r>
              <a:rPr sz="4400" dirty="0"/>
              <a:t>Keep a close eye on flashing and vents to prevent leaks. Replace </a:t>
            </a:r>
            <a:r>
              <a:rPr lang="en-US" sz="4400" dirty="0"/>
              <a:t>caulking, or</a:t>
            </a:r>
            <a:r>
              <a:rPr sz="4400" dirty="0"/>
              <a:t> use roofing cement or roofing nails to close gaps.</a:t>
            </a:r>
          </a:p>
          <a:p>
            <a:pPr marL="1828800" indent="-914400">
              <a:buSzPct val="100000"/>
              <a:buAutoNum type="arabicPeriod"/>
              <a:defRPr sz="1225">
                <a:uFill>
                  <a:solidFill>
                    <a:srgbClr val="000000"/>
                  </a:solidFill>
                </a:uFill>
                <a:latin typeface="Georgia"/>
                <a:ea typeface="Georgia"/>
                <a:cs typeface="Georgia"/>
                <a:sym typeface="Georgia"/>
              </a:defRPr>
            </a:pPr>
            <a:r>
              <a:rPr sz="4400" dirty="0"/>
              <a:t>Don’t leave nail heads exposed to the elements. If the next row of shingles doesn’t cover it, use roofing sealant or caulking to cover it.</a:t>
            </a:r>
          </a:p>
          <a:p>
            <a:pPr marL="1828800" indent="-914400">
              <a:buSzPct val="100000"/>
              <a:buAutoNum type="arabicPeriod"/>
              <a:defRPr sz="1225">
                <a:uFill>
                  <a:solidFill>
                    <a:srgbClr val="000000"/>
                  </a:solidFill>
                </a:uFill>
                <a:latin typeface="Georgia"/>
                <a:ea typeface="Georgia"/>
                <a:cs typeface="Georgia"/>
                <a:sym typeface="Georgia"/>
              </a:defRPr>
            </a:pPr>
            <a:r>
              <a:rPr sz="4400" dirty="0"/>
              <a:t>Know when it’s time to call in the professionals. You don’t have to be the hero!</a:t>
            </a:r>
          </a:p>
        </p:txBody>
      </p:sp>
      <p:sp>
        <p:nvSpPr>
          <p:cNvPr id="104" name="Ingredients:…"/>
          <p:cNvSpPr txBox="1"/>
          <p:nvPr/>
        </p:nvSpPr>
        <p:spPr>
          <a:xfrm>
            <a:off x="1006000" y="13108824"/>
            <a:ext cx="12801360" cy="64632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82872" tIns="182872" rIns="182872" bIns="182872">
            <a:spAutoFit/>
          </a:bodyPr>
          <a:lstStyle/>
          <a:p>
            <a:pPr>
              <a:defRPr sz="1100" b="1">
                <a:uFill>
                  <a:solidFill>
                    <a:srgbClr val="000000"/>
                  </a:solidFill>
                </a:uFill>
                <a:latin typeface="Georgia"/>
                <a:ea typeface="Georgia"/>
                <a:cs typeface="Georgia"/>
                <a:sym typeface="Georgia"/>
              </a:defRPr>
            </a:pPr>
            <a:r>
              <a:rPr sz="4400"/>
              <a:t>Ingredients:</a:t>
            </a:r>
          </a:p>
          <a:p>
            <a:pPr>
              <a:defRPr sz="1100" b="1">
                <a:uFill>
                  <a:solidFill>
                    <a:srgbClr val="000000"/>
                  </a:solidFill>
                </a:uFill>
                <a:latin typeface="Georgia"/>
                <a:ea typeface="Georgia"/>
                <a:cs typeface="Georgia"/>
                <a:sym typeface="Georgia"/>
              </a:defRPr>
            </a:pPr>
            <a:endParaRPr sz="4400"/>
          </a:p>
          <a:p>
            <a:pPr marL="481260" indent="-481260">
              <a:buSzPct val="100000"/>
              <a:buChar char="•"/>
              <a:defRPr sz="1100">
                <a:uFill>
                  <a:solidFill>
                    <a:srgbClr val="000000"/>
                  </a:solidFill>
                </a:uFill>
                <a:latin typeface="+mn-lt"/>
                <a:ea typeface="+mn-ea"/>
                <a:cs typeface="+mn-cs"/>
                <a:sym typeface="Calibri"/>
              </a:defRPr>
            </a:pPr>
            <a:r>
              <a:rPr sz="4400">
                <a:latin typeface="Georgia"/>
                <a:ea typeface="Georgia"/>
                <a:cs typeface="Georgia"/>
                <a:sym typeface="Georgia"/>
              </a:rPr>
              <a:t>2 slices ½”-thick Pullman or other white bread</a:t>
            </a:r>
          </a:p>
          <a:p>
            <a:pPr marL="481260" indent="-481260">
              <a:buSzPct val="100000"/>
              <a:buChar char="•"/>
              <a:defRPr sz="1100">
                <a:uFill>
                  <a:solidFill>
                    <a:srgbClr val="000000"/>
                  </a:solidFill>
                </a:uFill>
                <a:latin typeface="+mn-lt"/>
                <a:ea typeface="+mn-ea"/>
                <a:cs typeface="+mn-cs"/>
                <a:sym typeface="Calibri"/>
              </a:defRPr>
            </a:pPr>
            <a:r>
              <a:rPr sz="4400">
                <a:latin typeface="Georgia"/>
                <a:ea typeface="Georgia"/>
                <a:cs typeface="Georgia"/>
                <a:sym typeface="Georgia"/>
              </a:rPr>
              <a:t>2 tablespoons mayonnaise</a:t>
            </a:r>
          </a:p>
          <a:p>
            <a:pPr marL="481260" indent="-481260">
              <a:buSzPct val="100000"/>
              <a:buChar char="•"/>
              <a:defRPr sz="1100">
                <a:uFill>
                  <a:solidFill>
                    <a:srgbClr val="000000"/>
                  </a:solidFill>
                </a:uFill>
                <a:latin typeface="+mn-lt"/>
                <a:ea typeface="+mn-ea"/>
                <a:cs typeface="+mn-cs"/>
                <a:sym typeface="Calibri"/>
              </a:defRPr>
            </a:pPr>
            <a:r>
              <a:rPr sz="4400">
                <a:latin typeface="Georgia"/>
                <a:ea typeface="Georgia"/>
                <a:cs typeface="Georgia"/>
                <a:sym typeface="Georgia"/>
              </a:rPr>
              <a:t>1 tablespoon unsalted butter</a:t>
            </a:r>
          </a:p>
          <a:p>
            <a:pPr marL="481260" indent="-481260">
              <a:buSzPct val="100000"/>
              <a:buChar char="•"/>
              <a:defRPr sz="1100">
                <a:uFill>
                  <a:solidFill>
                    <a:srgbClr val="000000"/>
                  </a:solidFill>
                </a:uFill>
                <a:latin typeface="+mn-lt"/>
                <a:ea typeface="+mn-ea"/>
                <a:cs typeface="+mn-cs"/>
                <a:sym typeface="Calibri"/>
              </a:defRPr>
            </a:pPr>
            <a:r>
              <a:rPr sz="4400">
                <a:latin typeface="Georgia"/>
                <a:ea typeface="Georgia"/>
                <a:cs typeface="Georgia"/>
                <a:sym typeface="Georgia"/>
              </a:rPr>
              <a:t>2 ounces thinly sliced American cheese or cheddar (about 4 slices)</a:t>
            </a:r>
          </a:p>
          <a:p>
            <a:pPr marL="481260" indent="-481260">
              <a:buSzPct val="100000"/>
              <a:buChar char="•"/>
              <a:defRPr sz="1100">
                <a:uFill>
                  <a:solidFill>
                    <a:srgbClr val="000000"/>
                  </a:solidFill>
                </a:uFill>
                <a:latin typeface="+mn-lt"/>
                <a:ea typeface="+mn-ea"/>
                <a:cs typeface="+mn-cs"/>
                <a:sym typeface="Calibri"/>
              </a:defRPr>
            </a:pPr>
            <a:r>
              <a:rPr sz="4400">
                <a:latin typeface="Georgia"/>
                <a:ea typeface="Georgia"/>
                <a:cs typeface="Georgia"/>
                <a:sym typeface="Georgia"/>
              </a:rPr>
              <a:t>Freshly ground black pepper</a:t>
            </a:r>
          </a:p>
          <a:p>
            <a:pPr marL="481260" indent="-481260">
              <a:buSzPct val="100000"/>
              <a:buChar char="•"/>
              <a:defRPr sz="1100">
                <a:uFill>
                  <a:solidFill>
                    <a:srgbClr val="000000"/>
                  </a:solidFill>
                </a:uFill>
                <a:latin typeface="+mn-lt"/>
                <a:ea typeface="+mn-ea"/>
                <a:cs typeface="+mn-cs"/>
                <a:sym typeface="Calibri"/>
              </a:defRPr>
            </a:pPr>
            <a:r>
              <a:rPr sz="4400">
                <a:latin typeface="Georgia"/>
                <a:ea typeface="Georgia"/>
                <a:cs typeface="Georgia"/>
                <a:sym typeface="Georgia"/>
              </a:rPr>
              <a:t>Campbell’s Tomato Soup (for serving; optional)</a:t>
            </a:r>
          </a:p>
        </p:txBody>
      </p:sp>
      <p:sp>
        <p:nvSpPr>
          <p:cNvPr id="105" name="Directions:…"/>
          <p:cNvSpPr txBox="1"/>
          <p:nvPr/>
        </p:nvSpPr>
        <p:spPr>
          <a:xfrm>
            <a:off x="818956" y="19409122"/>
            <a:ext cx="13175448" cy="112030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82872" tIns="182872" rIns="182872" bIns="182872">
            <a:spAutoFit/>
          </a:bodyPr>
          <a:lstStyle/>
          <a:p>
            <a:pPr>
              <a:defRPr sz="1100">
                <a:uFill>
                  <a:solidFill>
                    <a:srgbClr val="000000"/>
                  </a:solidFill>
                </a:uFill>
                <a:latin typeface="+mn-lt"/>
                <a:ea typeface="+mn-ea"/>
                <a:cs typeface="+mn-cs"/>
                <a:sym typeface="Calibri"/>
              </a:defRPr>
            </a:pPr>
            <a:r>
              <a:rPr sz="4400" b="1">
                <a:latin typeface="Georgia"/>
                <a:ea typeface="Georgia"/>
                <a:cs typeface="Georgia"/>
                <a:sym typeface="Georgia"/>
              </a:rPr>
              <a:t>Directions:</a:t>
            </a:r>
          </a:p>
          <a:p>
            <a:pPr>
              <a:defRPr sz="1100">
                <a:uFill>
                  <a:solidFill>
                    <a:srgbClr val="000000"/>
                  </a:solidFill>
                </a:uFill>
                <a:latin typeface="+mn-lt"/>
                <a:ea typeface="+mn-ea"/>
                <a:cs typeface="+mn-cs"/>
                <a:sym typeface="Calibri"/>
              </a:defRPr>
            </a:pPr>
            <a:endParaRPr sz="4400" b="1">
              <a:latin typeface="Georgia"/>
              <a:ea typeface="Georgia"/>
              <a:cs typeface="Georgia"/>
              <a:sym typeface="Georgia"/>
            </a:endParaRPr>
          </a:p>
          <a:p>
            <a:pPr>
              <a:defRPr sz="1100">
                <a:uFill>
                  <a:solidFill>
                    <a:srgbClr val="000000"/>
                  </a:solidFill>
                </a:uFill>
                <a:latin typeface="+mn-lt"/>
                <a:ea typeface="+mn-ea"/>
                <a:cs typeface="+mn-cs"/>
                <a:sym typeface="Calibri"/>
              </a:defRPr>
            </a:pPr>
            <a:r>
              <a:rPr sz="4400">
                <a:latin typeface="Book Antiqua"/>
                <a:ea typeface="Book Antiqua"/>
                <a:cs typeface="Book Antiqua"/>
                <a:sym typeface="Book Antiqua"/>
              </a:rPr>
              <a:t>Place bread on a cutting board and spread mayonnaise over top side of each; this is key to a golden, delectable crunch. Heat a small skillet (nonstick, ideally) over medium. Slide in half of butter. When it melts, place 1 slice of bread, mayonnaise side down, in skillet; top with cheese; season with pepper. Top with second slice of bread, mayonnaise side up. When underside is golden brown, about 4 minutes, turn sandwich and add remaining butter to skillet. Press down on sandwich to encourage even browning and to help melt cheese—be gentle, don’t smash it. Cook until second side is golden brown and cheese is melted. Eat immediately, preferably with soup.</a:t>
            </a:r>
          </a:p>
        </p:txBody>
      </p:sp>
      <p:sp>
        <p:nvSpPr>
          <p:cNvPr id="106" name="As a seller’s agent, my fiduciary responsibility is to the home seller.…"/>
          <p:cNvSpPr txBox="1"/>
          <p:nvPr/>
        </p:nvSpPr>
        <p:spPr>
          <a:xfrm>
            <a:off x="10551788" y="34279207"/>
            <a:ext cx="18589472" cy="33547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82872" tIns="182872" rIns="182872" bIns="182872">
            <a:spAutoFit/>
          </a:bodyPr>
          <a:lstStyle>
            <a:lvl1pPr algn="ctr">
              <a:defRPr b="1">
                <a:solidFill>
                  <a:srgbClr val="A3CB71"/>
                </a:solidFill>
                <a:latin typeface="+mn-lt"/>
                <a:ea typeface="+mn-ea"/>
                <a:cs typeface="+mn-cs"/>
                <a:sym typeface="Calibri"/>
              </a:defRPr>
            </a:lvl1pPr>
          </a:lstStyle>
          <a:p>
            <a:r>
              <a:rPr sz="9700" dirty="0"/>
              <a:t>Agent Contact Info / Photo / Website Here.</a:t>
            </a:r>
          </a:p>
        </p:txBody>
      </p:sp>
      <p:grpSp>
        <p:nvGrpSpPr>
          <p:cNvPr id="109" name="avatar-01.png"/>
          <p:cNvGrpSpPr/>
          <p:nvPr/>
        </p:nvGrpSpPr>
        <p:grpSpPr>
          <a:xfrm>
            <a:off x="1038622" y="32173566"/>
            <a:ext cx="7566028" cy="7718428"/>
            <a:chOff x="0" y="0"/>
            <a:chExt cx="1891506" cy="1929606"/>
          </a:xfrm>
        </p:grpSpPr>
        <p:pic>
          <p:nvPicPr>
            <p:cNvPr id="108" name="avatar-01.png" descr="avatar-01.png"/>
            <p:cNvPicPr>
              <a:picLocks noChangeAspect="1"/>
            </p:cNvPicPr>
            <p:nvPr/>
          </p:nvPicPr>
          <p:blipFill>
            <a:blip r:embed="rId3"/>
            <a:stretch>
              <a:fillRect/>
            </a:stretch>
          </p:blipFill>
          <p:spPr>
            <a:xfrm>
              <a:off x="203200" y="203200"/>
              <a:ext cx="1485107" cy="1485107"/>
            </a:xfrm>
            <a:prstGeom prst="rect">
              <a:avLst/>
            </a:prstGeom>
            <a:ln>
              <a:noFill/>
            </a:ln>
            <a:effectLst/>
          </p:spPr>
        </p:pic>
        <p:pic>
          <p:nvPicPr>
            <p:cNvPr id="107" name="avatar-01.png" descr="avatar-01.png"/>
            <p:cNvPicPr>
              <a:picLocks/>
            </p:cNvPicPr>
            <p:nvPr/>
          </p:nvPicPr>
          <p:blipFill>
            <a:blip r:embed="rId4"/>
            <a:stretch>
              <a:fillRect/>
            </a:stretch>
          </p:blipFill>
          <p:spPr>
            <a:xfrm>
              <a:off x="0" y="0"/>
              <a:ext cx="1891507" cy="1929607"/>
            </a:xfrm>
            <a:prstGeom prst="rect">
              <a:avLst/>
            </a:prstGeom>
            <a:effectLst/>
          </p:spPr>
        </p:pic>
      </p:grpSp>
      <p:sp>
        <p:nvSpPr>
          <p:cNvPr id="110" name="TextBox 9"/>
          <p:cNvSpPr txBox="1"/>
          <p:nvPr/>
        </p:nvSpPr>
        <p:spPr>
          <a:xfrm>
            <a:off x="1329462" y="10353584"/>
            <a:ext cx="11687291" cy="28315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82872" tIns="182872" rIns="182872" bIns="182872">
            <a:spAutoFit/>
          </a:bodyPr>
          <a:lstStyle/>
          <a:p>
            <a:pPr algn="ctr">
              <a:defRPr b="1">
                <a:solidFill>
                  <a:srgbClr val="C15534"/>
                </a:solidFill>
                <a:uFill>
                  <a:solidFill>
                    <a:srgbClr val="000000"/>
                  </a:solidFill>
                </a:uFill>
                <a:latin typeface="Georgia"/>
                <a:ea typeface="Georgia"/>
                <a:cs typeface="Georgia"/>
                <a:sym typeface="Georgia"/>
              </a:defRPr>
            </a:pPr>
            <a:r>
              <a:rPr sz="8000" dirty="0"/>
              <a:t>The </a:t>
            </a:r>
            <a:r>
              <a:rPr sz="8000" i="1" dirty="0"/>
              <a:t>Best-Ever</a:t>
            </a:r>
            <a:r>
              <a:rPr sz="8000" dirty="0"/>
              <a:t> Grilled Cheese Sandwich</a:t>
            </a: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TotalTime>
  <Words>712</Words>
  <Application>Microsoft Office PowerPoint</Application>
  <PresentationFormat>Custom</PresentationFormat>
  <Paragraphs>31</Paragraphs>
  <Slides>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Arial</vt:lpstr>
      <vt:lpstr>Book Antiqua</vt:lpstr>
      <vt:lpstr>Calibri</vt:lpstr>
      <vt:lpstr>Georgia</vt:lpstr>
      <vt:lpstr>Office Theme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Darryl Davis</cp:lastModifiedBy>
  <cp:revision>4</cp:revision>
  <dcterms:modified xsi:type="dcterms:W3CDTF">2022-06-02T13:30:43Z</dcterms:modified>
</cp:coreProperties>
</file>