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8D2D3-660D-4069-9C5B-0A64DCC33761}" v="12" dt="2021-07-14T17:06:43.3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458" y="-2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Elsner" userId="dB/+2Y/pg90388tmpBYcOgQIXPNwehun94HYnUA13fc=" providerId="None" clId="Web-{5AC8D2D3-660D-4069-9C5B-0A64DCC33761}"/>
    <pc:docChg chg="modSld">
      <pc:chgData name="April Elsner" userId="dB/+2Y/pg90388tmpBYcOgQIXPNwehun94HYnUA13fc=" providerId="None" clId="Web-{5AC8D2D3-660D-4069-9C5B-0A64DCC33761}" dt="2021-07-14T17:06:43.399" v="7" actId="1076"/>
      <pc:docMkLst>
        <pc:docMk/>
      </pc:docMkLst>
      <pc:sldChg chg="modSp">
        <pc:chgData name="April Elsner" userId="dB/+2Y/pg90388tmpBYcOgQIXPNwehun94HYnUA13fc=" providerId="None" clId="Web-{5AC8D2D3-660D-4069-9C5B-0A64DCC33761}" dt="2021-07-14T17:05:04.055" v="2" actId="1076"/>
        <pc:sldMkLst>
          <pc:docMk/>
          <pc:sldMk cId="0" sldId="256"/>
        </pc:sldMkLst>
        <pc:spChg chg="mod">
          <ac:chgData name="April Elsner" userId="dB/+2Y/pg90388tmpBYcOgQIXPNwehun94HYnUA13fc=" providerId="None" clId="Web-{5AC8D2D3-660D-4069-9C5B-0A64DCC33761}" dt="2021-07-14T17:04:54.929" v="1" actId="1076"/>
          <ac:spMkLst>
            <pc:docMk/>
            <pc:sldMk cId="0" sldId="256"/>
            <ac:spMk id="97" creationId="{00000000-0000-0000-0000-000000000000}"/>
          </ac:spMkLst>
        </pc:spChg>
        <pc:spChg chg="mod">
          <ac:chgData name="April Elsner" userId="dB/+2Y/pg90388tmpBYcOgQIXPNwehun94HYnUA13fc=" providerId="None" clId="Web-{5AC8D2D3-660D-4069-9C5B-0A64DCC33761}" dt="2021-07-14T17:04:33.195" v="0" actId="688"/>
          <ac:spMkLst>
            <pc:docMk/>
            <pc:sldMk cId="0" sldId="256"/>
            <ac:spMk id="99" creationId="{00000000-0000-0000-0000-000000000000}"/>
          </ac:spMkLst>
        </pc:spChg>
        <pc:spChg chg="mod">
          <ac:chgData name="April Elsner" userId="dB/+2Y/pg90388tmpBYcOgQIXPNwehun94HYnUA13fc=" providerId="None" clId="Web-{5AC8D2D3-660D-4069-9C5B-0A64DCC33761}" dt="2021-07-14T17:05:04.055" v="2" actId="1076"/>
          <ac:spMkLst>
            <pc:docMk/>
            <pc:sldMk cId="0" sldId="256"/>
            <ac:spMk id="101" creationId="{00000000-0000-0000-0000-000000000000}"/>
          </ac:spMkLst>
        </pc:spChg>
      </pc:sldChg>
      <pc:sldChg chg="modSp">
        <pc:chgData name="April Elsner" userId="dB/+2Y/pg90388tmpBYcOgQIXPNwehun94HYnUA13fc=" providerId="None" clId="Web-{5AC8D2D3-660D-4069-9C5B-0A64DCC33761}" dt="2021-07-14T17:06:43.399" v="7" actId="1076"/>
        <pc:sldMkLst>
          <pc:docMk/>
          <pc:sldMk cId="0" sldId="257"/>
        </pc:sldMkLst>
        <pc:spChg chg="mod">
          <ac:chgData name="April Elsner" userId="dB/+2Y/pg90388tmpBYcOgQIXPNwehun94HYnUA13fc=" providerId="None" clId="Web-{5AC8D2D3-660D-4069-9C5B-0A64DCC33761}" dt="2021-07-14T17:06:43.399" v="7" actId="1076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April Elsner" userId="dB/+2Y/pg90388tmpBYcOgQIXPNwehun94HYnUA13fc=" providerId="None" clId="Web-{5AC8D2D3-660D-4069-9C5B-0A64DCC33761}" dt="2021-07-14T17:06:29.039" v="6" actId="20577"/>
          <ac:spMkLst>
            <pc:docMk/>
            <pc:sldMk cId="0" sldId="257"/>
            <ac:spMk id="1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82930" y="1646133"/>
            <a:ext cx="6606541" cy="3501815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1550" y="5282989"/>
            <a:ext cx="5829300" cy="242845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0" algn="ctr">
              <a:buSzTx/>
              <a:buFontTx/>
              <a:buNone/>
              <a:defRPr sz="2000"/>
            </a:lvl2pPr>
            <a:lvl3pPr marL="0" indent="0" algn="ctr">
              <a:buSzTx/>
              <a:buFontTx/>
              <a:buNone/>
              <a:defRPr sz="2000"/>
            </a:lvl3pPr>
            <a:lvl4pPr marL="0" indent="0" algn="ctr">
              <a:buSzTx/>
              <a:buFontTx/>
              <a:buNone/>
              <a:defRPr sz="2000"/>
            </a:lvl4pPr>
            <a:lvl5pPr marL="0" indent="0" algn="ctr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530304" y="2507618"/>
            <a:ext cx="6703698" cy="4184016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04" y="6731213"/>
            <a:ext cx="6703698" cy="22002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0">
              <a:buSzTx/>
              <a:buFontTx/>
              <a:buNone/>
              <a:defRPr sz="2000"/>
            </a:lvl2pPr>
            <a:lvl3pPr marL="0" indent="0">
              <a:buSzTx/>
              <a:buFontTx/>
              <a:buNone/>
              <a:defRPr sz="2000"/>
            </a:lvl3pPr>
            <a:lvl4pPr marL="0" indent="0">
              <a:buSzTx/>
              <a:buFontTx/>
              <a:buNone/>
              <a:defRPr sz="2000"/>
            </a:lvl4pPr>
            <a:lvl5pPr marL="0" indent="0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351" y="2677584"/>
            <a:ext cx="3303274" cy="6381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363" y="535519"/>
            <a:ext cx="6703698" cy="19441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6" y="2465706"/>
            <a:ext cx="3288089" cy="120840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0">
              <a:buSzTx/>
              <a:buFontTx/>
              <a:buNone/>
              <a:defRPr sz="2000" b="1"/>
            </a:lvl2pPr>
            <a:lvl3pPr marL="0" indent="0">
              <a:buSzTx/>
              <a:buFontTx/>
              <a:buNone/>
              <a:defRPr sz="2000" b="1"/>
            </a:lvl3pPr>
            <a:lvl4pPr marL="0" indent="0">
              <a:buSzTx/>
              <a:buFontTx/>
              <a:buNone/>
              <a:defRPr sz="2000" b="1"/>
            </a:lvl4pPr>
            <a:lvl5pPr marL="0" indent="0">
              <a:buSzTx/>
              <a:buFont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934778" y="2465706"/>
            <a:ext cx="3304283" cy="1208407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535363" y="670559"/>
            <a:ext cx="2506804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6" indent="-262318">
              <a:defRPr sz="2700"/>
            </a:lvl3pPr>
            <a:lvl4pPr marL="1474469" indent="-308608">
              <a:defRPr sz="2700"/>
            </a:lvl4pPr>
            <a:lvl5pPr marL="1863088" indent="-308610"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35363" y="3017519"/>
            <a:ext cx="2506804" cy="559033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35363" y="670559"/>
            <a:ext cx="2506804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3" y="3017520"/>
            <a:ext cx="2506804" cy="559033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0">
              <a:buSzTx/>
              <a:buFontTx/>
              <a:buNone/>
              <a:defRPr sz="1300"/>
            </a:lvl2pPr>
            <a:lvl3pPr marL="0" indent="0">
              <a:buSzTx/>
              <a:buFontTx/>
              <a:buNone/>
              <a:defRPr sz="1300"/>
            </a:lvl3pPr>
            <a:lvl4pPr marL="0" indent="0">
              <a:buSzTx/>
              <a:buFontTx/>
              <a:buNone/>
              <a:defRPr sz="1300"/>
            </a:lvl4pPr>
            <a:lvl5pPr marL="0" indent="0">
              <a:buSzTx/>
              <a:buFont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351" y="535519"/>
            <a:ext cx="6703698" cy="1944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1" y="2677584"/>
            <a:ext cx="6703698" cy="638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5176" y="9476154"/>
            <a:ext cx="232873" cy="22850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3802" marR="0" indent="-297941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2422" marR="0" indent="-297941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8282" marR="0" indent="-29794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6902" marR="0" indent="-29794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-166371" y="9396153"/>
            <a:ext cx="8130542" cy="561638"/>
          </a:xfrm>
          <a:prstGeom prst="rect">
            <a:avLst/>
          </a:prstGeom>
          <a:solidFill>
            <a:srgbClr val="0F0C0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95" name="Depositphotos_68594935_xl-2015.jpg" descr="Depositphotos_68594935_xl-2015.jpg"/>
          <p:cNvPicPr>
            <a:picLocks noChangeAspect="1"/>
          </p:cNvPicPr>
          <p:nvPr/>
        </p:nvPicPr>
        <p:blipFill>
          <a:blip r:embed="rId2"/>
          <a:srcRect r="7371"/>
          <a:stretch>
            <a:fillRect/>
          </a:stretch>
        </p:blipFill>
        <p:spPr>
          <a:xfrm>
            <a:off x="106471" y="3591411"/>
            <a:ext cx="3131623" cy="2535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October-Newsletter-01.png" descr="October-Newsletter-01.png"/>
          <p:cNvPicPr>
            <a:picLocks noChangeAspect="1"/>
          </p:cNvPicPr>
          <p:nvPr/>
        </p:nvPicPr>
        <p:blipFill>
          <a:blip r:embed="rId3"/>
          <a:srcRect l="2" r="4"/>
          <a:stretch>
            <a:fillRect/>
          </a:stretch>
        </p:blipFill>
        <p:spPr>
          <a:xfrm>
            <a:off x="233" y="-2"/>
            <a:ext cx="7771795" cy="100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9"/>
          <p:cNvSpPr txBox="1"/>
          <p:nvPr/>
        </p:nvSpPr>
        <p:spPr>
          <a:xfrm>
            <a:off x="3182949" y="3863026"/>
            <a:ext cx="4296113" cy="24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dirty="0"/>
              <a:t>El invierno tiene una forma desagradable de sorprendernos cuando menos lo esperamos, así que ahora es el momento de asegurarse de que tienes tu jardín y tu casa preparados. Tenemos algunos consejos que te ayudarán, para que cuando el invierno llegue de improviso, no tengas que estresarte.</a:t>
            </a:r>
            <a:endParaRPr dirty="0"/>
          </a:p>
          <a:p>
            <a:pPr marL="160421" indent="-160421">
              <a:buSzPct val="100000"/>
              <a:buAutoNum type="arabicPeriod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b="1" dirty="0"/>
              <a:t>Poda tus plantas - </a:t>
            </a:r>
            <a:r>
              <a:rPr lang="es-ES" dirty="0"/>
              <a:t>El final del otoño es el mejor momento para podar los arbustos y eliminar las plantas muertas que se han acumulado hasta ahora.</a:t>
            </a:r>
          </a:p>
          <a:p>
            <a:pPr marL="160421" indent="-160421">
              <a:buSzPct val="100000"/>
              <a:buAutoNum type="arabicPeriod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b="1" dirty="0"/>
              <a:t>Prepara el drenaje - </a:t>
            </a:r>
            <a:r>
              <a:rPr lang="es-ES" dirty="0"/>
              <a:t>Asegúrate de que el suelo tiene una pendiente que se aleja de tu casa.</a:t>
            </a:r>
          </a:p>
          <a:p>
            <a:pPr marL="160421" indent="-160421">
              <a:buSzPct val="100000"/>
              <a:buAutoNum type="arabicPeriod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b="1" dirty="0"/>
              <a:t>Revise su tejado - </a:t>
            </a:r>
            <a:r>
              <a:rPr lang="es-ES" dirty="0"/>
              <a:t>Compruebe si faltan o están dañadas las tejas, los tapajuntas oxidados y los daños en el cuello de goma de la chimenea de ventilación.</a:t>
            </a:r>
            <a:endParaRPr lang="en-US" dirty="0"/>
          </a:p>
        </p:txBody>
      </p:sp>
      <p:sp>
        <p:nvSpPr>
          <p:cNvPr id="98" name="As a seller’s agent, my fiduciary responsibility is to the home seller.…"/>
          <p:cNvSpPr txBox="1"/>
          <p:nvPr/>
        </p:nvSpPr>
        <p:spPr>
          <a:xfrm>
            <a:off x="1575216" y="9502624"/>
            <a:ext cx="464736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Información de contacto del agente / sitio web aquí.</a:t>
            </a:r>
            <a:endParaRPr dirty="0"/>
          </a:p>
        </p:txBody>
      </p:sp>
      <p:sp>
        <p:nvSpPr>
          <p:cNvPr id="99" name="TextBox 9"/>
          <p:cNvSpPr txBox="1"/>
          <p:nvPr/>
        </p:nvSpPr>
        <p:spPr>
          <a:xfrm>
            <a:off x="313081" y="3264232"/>
            <a:ext cx="714623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300" b="1">
                <a:solidFill>
                  <a:srgbClr val="DB7739"/>
                </a:solidFill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rPr lang="es-ES" sz="2000" dirty="0"/>
              <a:t>Consejos para preparar el jardín y la casa para el invierno</a:t>
            </a:r>
            <a:endParaRPr sz="2000" dirty="0"/>
          </a:p>
        </p:txBody>
      </p:sp>
      <p:pic>
        <p:nvPicPr>
          <p:cNvPr id="100" name="PA-horizontal-white-01.png" descr="PA-horizontal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107" y="70758"/>
            <a:ext cx="2018186" cy="7387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9"/>
          <p:cNvSpPr txBox="1"/>
          <p:nvPr/>
        </p:nvSpPr>
        <p:spPr>
          <a:xfrm>
            <a:off x="328146" y="6261598"/>
            <a:ext cx="7141508" cy="30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Limpia los canalones - </a:t>
            </a:r>
            <a:r>
              <a:rPr lang="es-ES" sz="1100" dirty="0"/>
              <a:t>Elimina la suciedad que se ha acumulado en los canalones durante el verano y el otoño. Compruebe también si hay fugas o canalones caídos y dirija los caños de desagüe lejos de la casa.</a:t>
            </a:r>
          </a:p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Selle las fugas de aire - </a:t>
            </a:r>
            <a:r>
              <a:rPr lang="es-ES" sz="1100" dirty="0"/>
              <a:t>recorra el exterior de su casa con un tubo de masilla y rellene los huecos entre las molduras y el revestimiento, alrededor de los marcos de las puertas y ventanas, y en los lugares donde las tuberías entran en la casa. </a:t>
            </a:r>
          </a:p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Drena tu sistema de aspersores - </a:t>
            </a:r>
            <a:r>
              <a:rPr lang="es-ES" sz="1100" dirty="0"/>
              <a:t>Cierra la válvula principal de agua, apaga el controlador automático, abre las válvulas de drenaje para eliminar el agua restante y sacude el exceso de agua de los cabezales de los aspersores.</a:t>
            </a:r>
          </a:p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Retire las mangueras de jardín de los grifos - </a:t>
            </a:r>
            <a:r>
              <a:rPr lang="es-ES" sz="1100" dirty="0"/>
              <a:t>El agua que queda en la manguera puede expandirse cuando se congela, agrietando el grifo o las tuberías. Además, cierre las válvulas de cierre de los grifos exteriores.</a:t>
            </a:r>
          </a:p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Limpia y aparca el cortacésped - </a:t>
            </a:r>
            <a:r>
              <a:rPr lang="es-ES" sz="1100" dirty="0"/>
              <a:t>Vierte estabilizador de combustible en el depósito de gasolina (protege el cortacésped del deterioro del combustible durante meses) o seca el cortacésped antes de guardarlo en el garaje o en el cobertizo durante el invierno. </a:t>
            </a:r>
          </a:p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Revise su horno - </a:t>
            </a:r>
            <a:r>
              <a:rPr lang="es-ES" sz="1100" dirty="0"/>
              <a:t>Llame a su profesional de la calefacción y la refrigeración para que realice una revisión anual del horno. También es un buen momento para cambiar los filtros.</a:t>
            </a:r>
          </a:p>
          <a:p>
            <a:pPr marL="160421" indent="-160421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s-ES" sz="1100" b="1" dirty="0"/>
              <a:t>Revise su chimenea - </a:t>
            </a:r>
            <a:r>
              <a:rPr lang="es-ES" sz="1100" dirty="0"/>
              <a:t>Con una linterna, mire por el conducto de humos para asegurarse de que la compuerta se abre y se cierra correctamente, y compruebe si hay obstrucciones.</a:t>
            </a:r>
            <a:endParaRPr lang="en-US" sz="11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ctober-Newsletter-02.png" descr="October-Newsletter-02.png"/>
          <p:cNvPicPr>
            <a:picLocks noChangeAspect="1"/>
          </p:cNvPicPr>
          <p:nvPr/>
        </p:nvPicPr>
        <p:blipFill>
          <a:blip r:embed="rId2"/>
          <a:srcRect l="7" r="8"/>
          <a:stretch>
            <a:fillRect/>
          </a:stretch>
        </p:blipFill>
        <p:spPr>
          <a:xfrm>
            <a:off x="276" y="-2"/>
            <a:ext cx="7771794" cy="100584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9"/>
          <p:cNvSpPr txBox="1"/>
          <p:nvPr/>
        </p:nvSpPr>
        <p:spPr>
          <a:xfrm>
            <a:off x="3950725" y="2721746"/>
            <a:ext cx="3668144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13101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ES" sz="1600" dirty="0"/>
              <a:t>La seguridad es lo primero: Cómo preparar su casa para los visitantes de Truco o Trato</a:t>
            </a:r>
            <a:endParaRPr lang="en-US" dirty="0"/>
          </a:p>
        </p:txBody>
      </p:sp>
      <p:sp>
        <p:nvSpPr>
          <p:cNvPr id="105" name="TextBox 9"/>
          <p:cNvSpPr txBox="1"/>
          <p:nvPr/>
        </p:nvSpPr>
        <p:spPr>
          <a:xfrm>
            <a:off x="4054245" y="3484347"/>
            <a:ext cx="3559818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Halloween es muy divertido para todo el mundo, pero es mucho menos divertido cuando nuestros preciosos queridos (o nosotros mismos) nos hacemos daño mientras pedimos dulces. 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lang="es-ES" sz="1100" dirty="0"/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Aquí tienes algunos consejos para asegurarte de que tu lugar es seguro.</a:t>
            </a:r>
            <a:endParaRPr lang="en-US" sz="1100" dirty="0"/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sz="1100" dirty="0"/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Ilumina bien el exterior.</a:t>
            </a:r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Abre la contrapuerta (o la puerta mosquitera) para que no estorbe a los visitantes.</a:t>
            </a:r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Utiliza velas LED en lugar de velas de verdad en los farolillos.</a:t>
            </a:r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Utiliza luces con sensor de movimiento cuando los niños hayan terminado de pedir dulces para evitar el vandalismo.</a:t>
            </a:r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Asegúrate de que las barandillas están bien ajustadas y no se tambalean</a:t>
            </a:r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Utiliza cinta adhesiva de colores brillantes en los bordes de los escalones para que los niños puedan verlos.</a:t>
            </a:r>
          </a:p>
          <a:p>
            <a:pPr marL="501315" lvl="1" indent="-120315">
              <a:buSzPct val="100000"/>
              <a:buChar char="•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Crea un divertido tobogán de caramelos para evitar la propagación de gérmenes y mantener cierto distanciamiento social.</a:t>
            </a:r>
            <a:endParaRPr lang="en-US" sz="1100" dirty="0"/>
          </a:p>
        </p:txBody>
      </p:sp>
      <p:sp>
        <p:nvSpPr>
          <p:cNvPr id="106" name="Ingredients:…"/>
          <p:cNvSpPr txBox="1"/>
          <p:nvPr/>
        </p:nvSpPr>
        <p:spPr>
          <a:xfrm>
            <a:off x="158337" y="2718229"/>
            <a:ext cx="3792388" cy="500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Un divertido regalo para niños hecho con gelatina de lima, gusanos de goma, ojos de caramelo y galletas OREO.  Son la adición perfecta a una mesa de fiesta de Halloween con los colores brillantes y el ambiente espeluznante.</a:t>
            </a:r>
          </a:p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>
              <a:defRPr sz="11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INGREDIENT</a:t>
            </a:r>
            <a:r>
              <a:rPr lang="es-VE" dirty="0"/>
              <a:t>E</a:t>
            </a:r>
            <a:r>
              <a:rPr dirty="0"/>
              <a:t>S</a:t>
            </a:r>
          </a:p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3 onzas de gelatina de lima</a:t>
            </a:r>
          </a:p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1 taza de agua hirviendo</a:t>
            </a:r>
          </a:p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2 tazas de hielo</a:t>
            </a:r>
          </a:p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10 galletas OREO, (finas)</a:t>
            </a:r>
          </a:p>
          <a:p>
            <a:pPr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3,5 onzas de Troli Sour Bright </a:t>
            </a:r>
            <a:r>
              <a:rPr lang="es-ES" dirty="0" err="1"/>
              <a:t>Crawlers</a:t>
            </a:r>
            <a:r>
              <a:rPr lang="es-ES" dirty="0"/>
              <a:t>, (minis)ojos de caramelo</a:t>
            </a:r>
            <a:endParaRPr lang="en-US" dirty="0"/>
          </a:p>
          <a:p>
            <a:pPr>
              <a:defRPr sz="11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VE" dirty="0"/>
              <a:t>INSTRUCCIONES</a:t>
            </a:r>
            <a:endParaRPr dirty="0"/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Llevar a ebullición 1 taza de agua.</a:t>
            </a:r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Retirar del fuego y añadir el paquete de gelatina. Bata durante 3 minutos o hasta que la gelatina se disuelva por completo.</a:t>
            </a:r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Añadir 2 tazas de hielo y batir durante 5 minutos. Si quedan algunos trozos de hielo, retírelos después de 5 minutos si no se han derretido por completo. La mezcla debería estar cuajando en este momento.</a:t>
            </a:r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Vierta la mezcla en cuatro vasos de 5,5 onzas.</a:t>
            </a:r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Coloca gusanos de goma en cada vaso y unos cuantos ojos de caramelo. Utilizar un palillo puede ayudar a empujarlos para que floten en el centro de los vasos.</a:t>
            </a:r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Deja enfriar en la nevera durante 30 minutos.</a:t>
            </a:r>
          </a:p>
          <a:p>
            <a:pPr marL="228600" indent="-228600">
              <a:buSzPct val="100000"/>
              <a:buChar char="•"/>
              <a:defRPr sz="11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Tritura las galletas OREO y espolvorea por encima de cada vaso con unos cuantos gusanos de goma y ojos de caramelo más. </a:t>
            </a:r>
            <a:endParaRPr lang="en-US" dirty="0"/>
          </a:p>
        </p:txBody>
      </p:sp>
      <p:sp>
        <p:nvSpPr>
          <p:cNvPr id="107" name="As a seller’s agent, my fiduciary responsibility is to the home seller.…"/>
          <p:cNvSpPr txBox="1"/>
          <p:nvPr/>
        </p:nvSpPr>
        <p:spPr>
          <a:xfrm>
            <a:off x="2616616" y="8841823"/>
            <a:ext cx="464736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171313"/>
                </a:solidFill>
              </a:defRPr>
            </a:lvl1pPr>
          </a:lstStyle>
          <a:p>
            <a:r>
              <a:rPr lang="es-ES"/>
              <a:t>Información de contacto del agente / foto / sitio web aquí.</a:t>
            </a:r>
            <a:endParaRPr dirty="0"/>
          </a:p>
        </p:txBody>
      </p:sp>
      <p:grpSp>
        <p:nvGrpSpPr>
          <p:cNvPr id="110" name="avatar-01.png"/>
          <p:cNvGrpSpPr/>
          <p:nvPr/>
        </p:nvGrpSpPr>
        <p:grpSpPr>
          <a:xfrm>
            <a:off x="259655" y="8043391"/>
            <a:ext cx="1891509" cy="1929609"/>
            <a:chOff x="0" y="0"/>
            <a:chExt cx="1891507" cy="1929608"/>
          </a:xfrm>
        </p:grpSpPr>
        <p:pic>
          <p:nvPicPr>
            <p:cNvPr id="108" name="avatar-01.png" descr="avatar-0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1485108" cy="1485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avatar-01.png" descr="avatar-0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891509" cy="19296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TextBox 9"/>
          <p:cNvSpPr txBox="1"/>
          <p:nvPr/>
        </p:nvSpPr>
        <p:spPr>
          <a:xfrm>
            <a:off x="87161" y="60403"/>
            <a:ext cx="3668144" cy="64632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spAutoFit/>
          </a:bodyPr>
          <a:lstStyle>
            <a:lvl1pPr algn="ctr">
              <a:defRPr b="1" i="1">
                <a:solidFill>
                  <a:srgbClr val="0D0D0F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ES" dirty="0">
                <a:solidFill>
                  <a:srgbClr val="7030A0"/>
                </a:solidFill>
              </a:rPr>
              <a:t>Vasos de gelatina de Halloween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Personalizado</PresentationFormat>
  <Paragraphs>43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Georgia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Nilson Ramirez</cp:lastModifiedBy>
  <cp:revision>8</cp:revision>
  <dcterms:modified xsi:type="dcterms:W3CDTF">2021-08-17T18:03:07Z</dcterms:modified>
</cp:coreProperties>
</file>