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8D2D3-660D-4069-9C5B-0A64DCC33761}" v="12" dt="2021-07-14T17:06:43.39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Elsner" userId="dB/+2Y/pg90388tmpBYcOgQIXPNwehun94HYnUA13fc=" providerId="None" clId="Web-{5AC8D2D3-660D-4069-9C5B-0A64DCC33761}"/>
    <pc:docChg chg="modSld">
      <pc:chgData name="April Elsner" userId="dB/+2Y/pg90388tmpBYcOgQIXPNwehun94HYnUA13fc=" providerId="None" clId="Web-{5AC8D2D3-660D-4069-9C5B-0A64DCC33761}" dt="2021-07-14T17:06:43.399" v="7" actId="1076"/>
      <pc:docMkLst>
        <pc:docMk/>
      </pc:docMkLst>
      <pc:sldChg chg="modSp">
        <pc:chgData name="April Elsner" userId="dB/+2Y/pg90388tmpBYcOgQIXPNwehun94HYnUA13fc=" providerId="None" clId="Web-{5AC8D2D3-660D-4069-9C5B-0A64DCC33761}" dt="2021-07-14T17:05:04.055" v="2" actId="1076"/>
        <pc:sldMkLst>
          <pc:docMk/>
          <pc:sldMk cId="0" sldId="256"/>
        </pc:sldMkLst>
        <pc:spChg chg="mod">
          <ac:chgData name="April Elsner" userId="dB/+2Y/pg90388tmpBYcOgQIXPNwehun94HYnUA13fc=" providerId="None" clId="Web-{5AC8D2D3-660D-4069-9C5B-0A64DCC33761}" dt="2021-07-14T17:04:54.929" v="1" actId="1076"/>
          <ac:spMkLst>
            <pc:docMk/>
            <pc:sldMk cId="0" sldId="256"/>
            <ac:spMk id="97" creationId="{00000000-0000-0000-0000-000000000000}"/>
          </ac:spMkLst>
        </pc:spChg>
        <pc:spChg chg="mod">
          <ac:chgData name="April Elsner" userId="dB/+2Y/pg90388tmpBYcOgQIXPNwehun94HYnUA13fc=" providerId="None" clId="Web-{5AC8D2D3-660D-4069-9C5B-0A64DCC33761}" dt="2021-07-14T17:04:33.195" v="0" actId="688"/>
          <ac:spMkLst>
            <pc:docMk/>
            <pc:sldMk cId="0" sldId="256"/>
            <ac:spMk id="99" creationId="{00000000-0000-0000-0000-000000000000}"/>
          </ac:spMkLst>
        </pc:spChg>
        <pc:spChg chg="mod">
          <ac:chgData name="April Elsner" userId="dB/+2Y/pg90388tmpBYcOgQIXPNwehun94HYnUA13fc=" providerId="None" clId="Web-{5AC8D2D3-660D-4069-9C5B-0A64DCC33761}" dt="2021-07-14T17:05:04.055" v="2" actId="1076"/>
          <ac:spMkLst>
            <pc:docMk/>
            <pc:sldMk cId="0" sldId="256"/>
            <ac:spMk id="101" creationId="{00000000-0000-0000-0000-000000000000}"/>
          </ac:spMkLst>
        </pc:spChg>
      </pc:sldChg>
      <pc:sldChg chg="modSp">
        <pc:chgData name="April Elsner" userId="dB/+2Y/pg90388tmpBYcOgQIXPNwehun94HYnUA13fc=" providerId="None" clId="Web-{5AC8D2D3-660D-4069-9C5B-0A64DCC33761}" dt="2021-07-14T17:06:43.399" v="7" actId="1076"/>
        <pc:sldMkLst>
          <pc:docMk/>
          <pc:sldMk cId="0" sldId="257"/>
        </pc:sldMkLst>
        <pc:spChg chg="mod">
          <ac:chgData name="April Elsner" userId="dB/+2Y/pg90388tmpBYcOgQIXPNwehun94HYnUA13fc=" providerId="None" clId="Web-{5AC8D2D3-660D-4069-9C5B-0A64DCC33761}" dt="2021-07-14T17:06:43.399" v="7" actId="1076"/>
          <ac:spMkLst>
            <pc:docMk/>
            <pc:sldMk cId="0" sldId="257"/>
            <ac:spMk id="106" creationId="{00000000-0000-0000-0000-000000000000}"/>
          </ac:spMkLst>
        </pc:spChg>
        <pc:spChg chg="mod">
          <ac:chgData name="April Elsner" userId="dB/+2Y/pg90388tmpBYcOgQIXPNwehun94HYnUA13fc=" providerId="None" clId="Web-{5AC8D2D3-660D-4069-9C5B-0A64DCC33761}" dt="2021-07-14T17:06:29.039" v="6" actId="20577"/>
          <ac:spMkLst>
            <pc:docMk/>
            <pc:sldMk cId="0" sldId="257"/>
            <ac:spMk id="1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82930" y="1646133"/>
            <a:ext cx="6606541" cy="3501815"/>
          </a:xfrm>
          <a:prstGeom prst="rect">
            <a:avLst/>
          </a:prstGeom>
        </p:spPr>
        <p:txBody>
          <a:bodyPr anchor="b"/>
          <a:lstStyle>
            <a:lvl1pPr algn="ctr">
              <a:defRPr sz="5100"/>
            </a:lvl1pPr>
          </a:lstStyle>
          <a:p>
            <a:r>
              <a:t>Title Text</a:t>
            </a:r>
          </a:p>
        </p:txBody>
      </p:sp>
      <p:sp>
        <p:nvSpPr>
          <p:cNvPr id="12" name="Body Level One…"/>
          <p:cNvSpPr txBox="1">
            <a:spLocks noGrp="1"/>
          </p:cNvSpPr>
          <p:nvPr>
            <p:ph type="body" sz="quarter" idx="1"/>
          </p:nvPr>
        </p:nvSpPr>
        <p:spPr>
          <a:xfrm>
            <a:off x="971550" y="5282989"/>
            <a:ext cx="5829300" cy="2428454"/>
          </a:xfrm>
          <a:prstGeom prst="rect">
            <a:avLst/>
          </a:prstGeom>
        </p:spPr>
        <p:txBody>
          <a:bodyPr/>
          <a:lstStyle>
            <a:lvl1pPr marL="0" indent="0" algn="ctr">
              <a:buSzTx/>
              <a:buFontTx/>
              <a:buNone/>
              <a:defRPr sz="2000"/>
            </a:lvl1pPr>
            <a:lvl2pPr marL="0" indent="0" algn="ctr">
              <a:buSzTx/>
              <a:buFontTx/>
              <a:buNone/>
              <a:defRPr sz="2000"/>
            </a:lvl2pPr>
            <a:lvl3pPr marL="0" indent="0" algn="ctr">
              <a:buSzTx/>
              <a:buFontTx/>
              <a:buNone/>
              <a:defRPr sz="2000"/>
            </a:lvl3pPr>
            <a:lvl4pPr marL="0" indent="0" algn="ctr">
              <a:buSzTx/>
              <a:buFontTx/>
              <a:buNone/>
              <a:defRPr sz="2000"/>
            </a:lvl4pPr>
            <a:lvl5pPr marL="0" indent="0" algn="ctr">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530304" y="2507618"/>
            <a:ext cx="6703698" cy="4184016"/>
          </a:xfrm>
          <a:prstGeom prst="rect">
            <a:avLst/>
          </a:prstGeom>
        </p:spPr>
        <p:txBody>
          <a:bodyPr anchor="b"/>
          <a:lstStyle>
            <a:lvl1pPr>
              <a:defRPr sz="5100"/>
            </a:lvl1pPr>
          </a:lstStyle>
          <a:p>
            <a:r>
              <a:t>Title Text</a:t>
            </a:r>
          </a:p>
        </p:txBody>
      </p:sp>
      <p:sp>
        <p:nvSpPr>
          <p:cNvPr id="30" name="Body Level One…"/>
          <p:cNvSpPr txBox="1">
            <a:spLocks noGrp="1"/>
          </p:cNvSpPr>
          <p:nvPr>
            <p:ph type="body" sz="quarter" idx="1"/>
          </p:nvPr>
        </p:nvSpPr>
        <p:spPr>
          <a:xfrm>
            <a:off x="530304" y="6731213"/>
            <a:ext cx="6703698" cy="2200277"/>
          </a:xfrm>
          <a:prstGeom prst="rect">
            <a:avLst/>
          </a:prstGeom>
        </p:spPr>
        <p:txBody>
          <a:bodyPr/>
          <a:lstStyle>
            <a:lvl1pPr marL="0" indent="0">
              <a:buSzTx/>
              <a:buFontTx/>
              <a:buNone/>
              <a:defRPr sz="2000"/>
            </a:lvl1pPr>
            <a:lvl2pPr marL="0" indent="0">
              <a:buSzTx/>
              <a:buFontTx/>
              <a:buNone/>
              <a:defRPr sz="2000"/>
            </a:lvl2pPr>
            <a:lvl3pPr marL="0" indent="0">
              <a:buSzTx/>
              <a:buFontTx/>
              <a:buNone/>
              <a:defRPr sz="2000"/>
            </a:lvl3pPr>
            <a:lvl4pPr marL="0" indent="0">
              <a:buSzTx/>
              <a:buFontTx/>
              <a:buNone/>
              <a:defRPr sz="2000"/>
            </a:lvl4pPr>
            <a:lvl5pPr marL="0" indent="0">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534351" y="2677584"/>
            <a:ext cx="3303274" cy="63819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535363" y="535519"/>
            <a:ext cx="6703698" cy="1944161"/>
          </a:xfrm>
          <a:prstGeom prst="rect">
            <a:avLst/>
          </a:prstGeom>
        </p:spPr>
        <p:txBody>
          <a:bodyPr/>
          <a:lstStyle/>
          <a:p>
            <a:r>
              <a:t>Title Text</a:t>
            </a:r>
          </a:p>
        </p:txBody>
      </p:sp>
      <p:sp>
        <p:nvSpPr>
          <p:cNvPr id="48" name="Body Level One…"/>
          <p:cNvSpPr txBox="1">
            <a:spLocks noGrp="1"/>
          </p:cNvSpPr>
          <p:nvPr>
            <p:ph type="body" sz="quarter" idx="1"/>
          </p:nvPr>
        </p:nvSpPr>
        <p:spPr>
          <a:xfrm>
            <a:off x="535366" y="2465706"/>
            <a:ext cx="3288089" cy="1208407"/>
          </a:xfrm>
          <a:prstGeom prst="rect">
            <a:avLst/>
          </a:prstGeom>
        </p:spPr>
        <p:txBody>
          <a:bodyPr anchor="b"/>
          <a:lstStyle>
            <a:lvl1pPr marL="0" indent="0">
              <a:buSzTx/>
              <a:buFontTx/>
              <a:buNone/>
              <a:defRPr sz="2000" b="1"/>
            </a:lvl1pPr>
            <a:lvl2pPr marL="0" indent="0">
              <a:buSzTx/>
              <a:buFontTx/>
              <a:buNone/>
              <a:defRPr sz="2000" b="1"/>
            </a:lvl2pPr>
            <a:lvl3pPr marL="0" indent="0">
              <a:buSzTx/>
              <a:buFontTx/>
              <a:buNone/>
              <a:defRPr sz="2000" b="1"/>
            </a:lvl3pPr>
            <a:lvl4pPr marL="0" indent="0">
              <a:buSzTx/>
              <a:buFontTx/>
              <a:buNone/>
              <a:defRPr sz="2000" b="1"/>
            </a:lvl4pPr>
            <a:lvl5pPr marL="0" indent="0">
              <a:buSzTx/>
              <a:buFont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3934778" y="2465706"/>
            <a:ext cx="3304283" cy="1208407"/>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535363" y="670559"/>
            <a:ext cx="2506804" cy="2346962"/>
          </a:xfrm>
          <a:prstGeom prst="rect">
            <a:avLst/>
          </a:prstGeom>
        </p:spPr>
        <p:txBody>
          <a:bodyPr anchor="b"/>
          <a:lstStyle>
            <a:lvl1pPr>
              <a:defRPr sz="2700"/>
            </a:lvl1pPr>
          </a:lstStyle>
          <a:p>
            <a:r>
              <a:t>Title Text</a:t>
            </a:r>
          </a:p>
        </p:txBody>
      </p:sp>
      <p:sp>
        <p:nvSpPr>
          <p:cNvPr id="73" name="Body Level One…"/>
          <p:cNvSpPr txBox="1">
            <a:spLocks noGrp="1"/>
          </p:cNvSpPr>
          <p:nvPr>
            <p:ph type="body" sz="half" idx="1"/>
          </p:nvPr>
        </p:nvSpPr>
        <p:spPr>
          <a:xfrm>
            <a:off x="3304282" y="1448226"/>
            <a:ext cx="3934779" cy="7147984"/>
          </a:xfrm>
          <a:prstGeom prst="rect">
            <a:avLst/>
          </a:prstGeom>
        </p:spPr>
        <p:txBody>
          <a:bodyPr/>
          <a:lstStyle>
            <a:lvl1pPr>
              <a:defRPr sz="2700"/>
            </a:lvl1pPr>
            <a:lvl2pPr marL="616723" indent="-228103">
              <a:defRPr sz="2700"/>
            </a:lvl2pPr>
            <a:lvl3pPr marL="1039556" indent="-262318">
              <a:defRPr sz="2700"/>
            </a:lvl3pPr>
            <a:lvl4pPr marL="1474469" indent="-308608">
              <a:defRPr sz="2700"/>
            </a:lvl4pPr>
            <a:lvl5pPr marL="1863088" indent="-308610">
              <a:defRPr sz="27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535363" y="3017519"/>
            <a:ext cx="2506804" cy="5590333"/>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535363" y="670559"/>
            <a:ext cx="2506804" cy="2346962"/>
          </a:xfrm>
          <a:prstGeom prst="rect">
            <a:avLst/>
          </a:prstGeom>
        </p:spPr>
        <p:txBody>
          <a:bodyPr anchor="b"/>
          <a:lstStyle>
            <a:lvl1pPr>
              <a:defRPr sz="2700"/>
            </a:lvl1pPr>
          </a:lstStyle>
          <a:p>
            <a:r>
              <a:t>Title Text</a:t>
            </a:r>
          </a:p>
        </p:txBody>
      </p:sp>
      <p:sp>
        <p:nvSpPr>
          <p:cNvPr id="83" name="Picture Placeholder 2"/>
          <p:cNvSpPr>
            <a:spLocks noGrp="1"/>
          </p:cNvSpPr>
          <p:nvPr>
            <p:ph type="pic" sz="half" idx="21"/>
          </p:nvPr>
        </p:nvSpPr>
        <p:spPr>
          <a:xfrm>
            <a:off x="3304282" y="1448226"/>
            <a:ext cx="3934779" cy="7147984"/>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535363" y="3017520"/>
            <a:ext cx="2506804" cy="5590331"/>
          </a:xfrm>
          <a:prstGeom prst="rect">
            <a:avLst/>
          </a:prstGeom>
        </p:spPr>
        <p:txBody>
          <a:bodyPr/>
          <a:lstStyle>
            <a:lvl1pPr marL="0" indent="0">
              <a:buSzTx/>
              <a:buFontTx/>
              <a:buNone/>
              <a:defRPr sz="1300"/>
            </a:lvl1pPr>
            <a:lvl2pPr marL="0" indent="0">
              <a:buSzTx/>
              <a:buFontTx/>
              <a:buNone/>
              <a:defRPr sz="1300"/>
            </a:lvl2pPr>
            <a:lvl3pPr marL="0" indent="0">
              <a:buSzTx/>
              <a:buFontTx/>
              <a:buNone/>
              <a:defRPr sz="1300"/>
            </a:lvl3pPr>
            <a:lvl4pPr marL="0" indent="0">
              <a:buSzTx/>
              <a:buFontTx/>
              <a:buNone/>
              <a:defRPr sz="1300"/>
            </a:lvl4pPr>
            <a:lvl5pPr marL="0" indent="0">
              <a:buSzTx/>
              <a:buFontTx/>
              <a:buNone/>
              <a:defRPr sz="13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34351" y="535519"/>
            <a:ext cx="6703698" cy="1944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534351" y="2677584"/>
            <a:ext cx="6703698" cy="63819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7005176" y="9476154"/>
            <a:ext cx="232873" cy="228508"/>
          </a:xfrm>
          <a:prstGeom prst="rect">
            <a:avLst/>
          </a:prstGeom>
          <a:ln w="12700">
            <a:miter lim="400000"/>
          </a:ln>
        </p:spPr>
        <p:txBody>
          <a:bodyPr wrap="none" lIns="45718" tIns="45718" rIns="45718" bIns="45718" anchor="ctr">
            <a:spAutoFit/>
          </a:bodyPr>
          <a:lstStyle>
            <a:lvl1pPr algn="r">
              <a:defRPr sz="10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777240"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mn-lt"/>
          <a:ea typeface="+mn-ea"/>
          <a:cs typeface="+mn-cs"/>
          <a:sym typeface="Calibri"/>
        </a:defRPr>
      </a:lvl1pPr>
      <a:lvl2pPr marL="0" marR="0" indent="0" algn="l" defTabSz="777240"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mn-lt"/>
          <a:ea typeface="+mn-ea"/>
          <a:cs typeface="+mn-cs"/>
          <a:sym typeface="Calibri"/>
        </a:defRPr>
      </a:lvl2pPr>
      <a:lvl3pPr marL="0" marR="0" indent="0" algn="l" defTabSz="777240"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mn-lt"/>
          <a:ea typeface="+mn-ea"/>
          <a:cs typeface="+mn-cs"/>
          <a:sym typeface="Calibri"/>
        </a:defRPr>
      </a:lvl3pPr>
      <a:lvl4pPr marL="0" marR="0" indent="0" algn="l" defTabSz="777240"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mn-lt"/>
          <a:ea typeface="+mn-ea"/>
          <a:cs typeface="+mn-cs"/>
          <a:sym typeface="Calibri"/>
        </a:defRPr>
      </a:lvl4pPr>
      <a:lvl5pPr marL="0" marR="0" indent="0" algn="l" defTabSz="777240"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mn-lt"/>
          <a:ea typeface="+mn-ea"/>
          <a:cs typeface="+mn-cs"/>
          <a:sym typeface="Calibri"/>
        </a:defRPr>
      </a:lvl5pPr>
      <a:lvl6pPr marL="0" marR="0" indent="0" algn="l" defTabSz="777240"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mn-lt"/>
          <a:ea typeface="+mn-ea"/>
          <a:cs typeface="+mn-cs"/>
          <a:sym typeface="Calibri"/>
        </a:defRPr>
      </a:lvl6pPr>
      <a:lvl7pPr marL="0" marR="0" indent="0" algn="l" defTabSz="777240"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mn-lt"/>
          <a:ea typeface="+mn-ea"/>
          <a:cs typeface="+mn-cs"/>
          <a:sym typeface="Calibri"/>
        </a:defRPr>
      </a:lvl7pPr>
      <a:lvl8pPr marL="0" marR="0" indent="0" algn="l" defTabSz="777240"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mn-lt"/>
          <a:ea typeface="+mn-ea"/>
          <a:cs typeface="+mn-cs"/>
          <a:sym typeface="Calibri"/>
        </a:defRPr>
      </a:lvl8pPr>
      <a:lvl9pPr marL="0" marR="0" indent="0" algn="l" defTabSz="777240"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mn-lt"/>
          <a:ea typeface="+mn-ea"/>
          <a:cs typeface="+mn-cs"/>
          <a:sym typeface="Calibri"/>
        </a:defRPr>
      </a:lvl9pPr>
    </p:titleStyle>
    <p:bodyStyle>
      <a:lvl1pPr marL="194310" marR="0" indent="-194310" algn="l" defTabSz="777240"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n-lt"/>
          <a:ea typeface="+mn-ea"/>
          <a:cs typeface="+mn-cs"/>
          <a:sym typeface="Calibri"/>
        </a:defRPr>
      </a:lvl1pPr>
      <a:lvl2pPr marL="612076" marR="0" indent="-223456" algn="l" defTabSz="777240"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n-lt"/>
          <a:ea typeface="+mn-ea"/>
          <a:cs typeface="+mn-cs"/>
          <a:sym typeface="Calibri"/>
        </a:defRPr>
      </a:lvl2pPr>
      <a:lvl3pPr marL="1040130" marR="0" indent="-262890" algn="l" defTabSz="777240"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n-lt"/>
          <a:ea typeface="+mn-ea"/>
          <a:cs typeface="+mn-cs"/>
          <a:sym typeface="Calibri"/>
        </a:defRPr>
      </a:lvl3pPr>
      <a:lvl4pPr marL="1463802" marR="0" indent="-297941" algn="l" defTabSz="777240"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n-lt"/>
          <a:ea typeface="+mn-ea"/>
          <a:cs typeface="+mn-cs"/>
          <a:sym typeface="Calibri"/>
        </a:defRPr>
      </a:lvl4pPr>
      <a:lvl5pPr marL="1852422" marR="0" indent="-297941" algn="l" defTabSz="777240"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n-lt"/>
          <a:ea typeface="+mn-ea"/>
          <a:cs typeface="+mn-cs"/>
          <a:sym typeface="Calibri"/>
        </a:defRPr>
      </a:lvl5pPr>
      <a:lvl6pPr marL="2241042" marR="0" indent="-297942" algn="l" defTabSz="777240"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n-lt"/>
          <a:ea typeface="+mn-ea"/>
          <a:cs typeface="+mn-cs"/>
          <a:sym typeface="Calibri"/>
        </a:defRPr>
      </a:lvl6pPr>
      <a:lvl7pPr marL="2629661" marR="0" indent="-297942" algn="l" defTabSz="777240"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n-lt"/>
          <a:ea typeface="+mn-ea"/>
          <a:cs typeface="+mn-cs"/>
          <a:sym typeface="Calibri"/>
        </a:defRPr>
      </a:lvl7pPr>
      <a:lvl8pPr marL="3018282" marR="0" indent="-297940" algn="l" defTabSz="777240"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n-lt"/>
          <a:ea typeface="+mn-ea"/>
          <a:cs typeface="+mn-cs"/>
          <a:sym typeface="Calibri"/>
        </a:defRPr>
      </a:lvl8pPr>
      <a:lvl9pPr marL="3406902" marR="0" indent="-297940" algn="l" defTabSz="777240"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p:cNvSpPr/>
          <p:nvPr/>
        </p:nvSpPr>
        <p:spPr>
          <a:xfrm>
            <a:off x="-166371" y="9396153"/>
            <a:ext cx="8130542" cy="561638"/>
          </a:xfrm>
          <a:prstGeom prst="rect">
            <a:avLst/>
          </a:prstGeom>
          <a:solidFill>
            <a:srgbClr val="0F0C0C"/>
          </a:solidFill>
          <a:ln w="12700">
            <a:miter lim="400000"/>
          </a:ln>
        </p:spPr>
        <p:txBody>
          <a:bodyPr lIns="45718" tIns="45718" rIns="45718" bIns="45718" anchor="ctr"/>
          <a:lstStyle/>
          <a:p>
            <a:endParaRPr/>
          </a:p>
        </p:txBody>
      </p:sp>
      <p:pic>
        <p:nvPicPr>
          <p:cNvPr id="95" name="Depositphotos_68594935_xl-2015.jpg" descr="Depositphotos_68594935_xl-2015.jpg"/>
          <p:cNvPicPr>
            <a:picLocks noChangeAspect="1"/>
          </p:cNvPicPr>
          <p:nvPr/>
        </p:nvPicPr>
        <p:blipFill>
          <a:blip r:embed="rId2"/>
          <a:srcRect r="7371"/>
          <a:stretch>
            <a:fillRect/>
          </a:stretch>
        </p:blipFill>
        <p:spPr>
          <a:xfrm>
            <a:off x="106471" y="3591411"/>
            <a:ext cx="3131623" cy="2535621"/>
          </a:xfrm>
          <a:prstGeom prst="rect">
            <a:avLst/>
          </a:prstGeom>
          <a:ln w="12700">
            <a:miter lim="400000"/>
          </a:ln>
        </p:spPr>
      </p:pic>
      <p:pic>
        <p:nvPicPr>
          <p:cNvPr id="96" name="October-Newsletter-01.png" descr="October-Newsletter-01.png"/>
          <p:cNvPicPr>
            <a:picLocks noChangeAspect="1"/>
          </p:cNvPicPr>
          <p:nvPr/>
        </p:nvPicPr>
        <p:blipFill>
          <a:blip r:embed="rId3"/>
          <a:srcRect l="2" r="4"/>
          <a:stretch>
            <a:fillRect/>
          </a:stretch>
        </p:blipFill>
        <p:spPr>
          <a:xfrm>
            <a:off x="233" y="-2"/>
            <a:ext cx="7771795" cy="10058401"/>
          </a:xfrm>
          <a:prstGeom prst="rect">
            <a:avLst/>
          </a:prstGeom>
          <a:ln w="12700">
            <a:miter lim="400000"/>
          </a:ln>
        </p:spPr>
      </p:pic>
      <p:sp>
        <p:nvSpPr>
          <p:cNvPr id="97" name="TextBox 9"/>
          <p:cNvSpPr txBox="1"/>
          <p:nvPr/>
        </p:nvSpPr>
        <p:spPr>
          <a:xfrm>
            <a:off x="3182949" y="3863026"/>
            <a:ext cx="4296113" cy="2402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200">
                <a:uFill>
                  <a:solidFill>
                    <a:srgbClr val="000000"/>
                  </a:solidFill>
                </a:uFill>
                <a:latin typeface="Book Antiqua"/>
                <a:ea typeface="Book Antiqua"/>
                <a:cs typeface="Book Antiqua"/>
                <a:sym typeface="Book Antiqua"/>
              </a:defRPr>
            </a:pPr>
            <a:r>
              <a:t>Winter has a nasty way of surprising us when we least expect it, so now is the time to make sure you have your yard and home ready. We have some tips to help, so when winter blows in on a whim, you don’t have to stress!</a:t>
            </a:r>
          </a:p>
          <a:p>
            <a:pPr>
              <a:defRPr sz="1200">
                <a:uFill>
                  <a:solidFill>
                    <a:srgbClr val="000000"/>
                  </a:solidFill>
                </a:uFill>
                <a:latin typeface="Book Antiqua"/>
                <a:ea typeface="Book Antiqua"/>
                <a:cs typeface="Book Antiqua"/>
                <a:sym typeface="Book Antiqua"/>
              </a:defRPr>
            </a:pPr>
            <a:endParaRPr/>
          </a:p>
          <a:p>
            <a:pPr marL="160421" indent="-160421">
              <a:buSzPct val="100000"/>
              <a:buAutoNum type="arabicPeriod"/>
              <a:defRPr sz="1200">
                <a:uFill>
                  <a:solidFill>
                    <a:srgbClr val="000000"/>
                  </a:solidFill>
                </a:uFill>
                <a:latin typeface="Book Antiqua"/>
                <a:ea typeface="Book Antiqua"/>
                <a:cs typeface="Book Antiqua"/>
                <a:sym typeface="Book Antiqua"/>
              </a:defRPr>
            </a:pPr>
            <a:r>
              <a:rPr b="1"/>
              <a:t>Prune Your Plants</a:t>
            </a:r>
            <a:r>
              <a:t> – Late fall is the best time to prune those shrubs and clear out the deadfall that has accumulated so far.</a:t>
            </a:r>
          </a:p>
          <a:p>
            <a:pPr marL="160421" indent="-160421">
              <a:buSzPct val="100000"/>
              <a:buAutoNum type="arabicPeriod"/>
              <a:defRPr sz="1200">
                <a:uFill>
                  <a:solidFill>
                    <a:srgbClr val="000000"/>
                  </a:solidFill>
                </a:uFill>
                <a:latin typeface="Book Antiqua"/>
                <a:ea typeface="Book Antiqua"/>
                <a:cs typeface="Book Antiqua"/>
                <a:sym typeface="Book Antiqua"/>
              </a:defRPr>
            </a:pPr>
            <a:r>
              <a:rPr b="1"/>
              <a:t>Set up your drainage</a:t>
            </a:r>
            <a:r>
              <a:t> – Make sure the ground slopes away from your home.</a:t>
            </a:r>
          </a:p>
          <a:p>
            <a:pPr marL="160421" indent="-160421">
              <a:buSzPct val="100000"/>
              <a:buAutoNum type="arabicPeriod"/>
              <a:defRPr sz="1200">
                <a:uFill>
                  <a:solidFill>
                    <a:srgbClr val="000000"/>
                  </a:solidFill>
                </a:uFill>
                <a:latin typeface="Book Antiqua"/>
                <a:ea typeface="Book Antiqua"/>
                <a:cs typeface="Book Antiqua"/>
                <a:sym typeface="Book Antiqua"/>
              </a:defRPr>
            </a:pPr>
            <a:r>
              <a:rPr b="1"/>
              <a:t>Check your roof</a:t>
            </a:r>
            <a:r>
              <a:t> – Check for missing or damaged shingles, rusted flashing, and damage on the vent stack’s rubber collar.</a:t>
            </a:r>
          </a:p>
        </p:txBody>
      </p:sp>
      <p:sp>
        <p:nvSpPr>
          <p:cNvPr id="98" name="As a seller’s agent, my fiduciary responsibility is to the home seller.…"/>
          <p:cNvSpPr txBox="1"/>
          <p:nvPr/>
        </p:nvSpPr>
        <p:spPr>
          <a:xfrm>
            <a:off x="1575216" y="9502624"/>
            <a:ext cx="4647368" cy="332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1600" b="1">
                <a:solidFill>
                  <a:srgbClr val="FFFFFF"/>
                </a:solidFill>
              </a:defRPr>
            </a:lvl1pPr>
          </a:lstStyle>
          <a:p>
            <a:r>
              <a:t>Agent Contact Info / Website Here.</a:t>
            </a:r>
          </a:p>
        </p:txBody>
      </p:sp>
      <p:sp>
        <p:nvSpPr>
          <p:cNvPr id="99" name="TextBox 9"/>
          <p:cNvSpPr txBox="1"/>
          <p:nvPr/>
        </p:nvSpPr>
        <p:spPr>
          <a:xfrm>
            <a:off x="313081" y="3264232"/>
            <a:ext cx="7146238" cy="434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300" b="1">
                <a:solidFill>
                  <a:srgbClr val="DB7739"/>
                </a:solidFill>
                <a:uFill>
                  <a:solidFill>
                    <a:srgbClr val="000000"/>
                  </a:solidFill>
                </a:uFill>
                <a:latin typeface="Book Antiqua"/>
                <a:ea typeface="Book Antiqua"/>
                <a:cs typeface="Book Antiqua"/>
                <a:sym typeface="Book Antiqua"/>
              </a:defRPr>
            </a:lvl1pPr>
          </a:lstStyle>
          <a:p>
            <a:r>
              <a:t>Tips For Getting Your Yard and Home Winter-Ready</a:t>
            </a:r>
          </a:p>
        </p:txBody>
      </p:sp>
      <p:pic>
        <p:nvPicPr>
          <p:cNvPr id="100" name="PA-horizontal-white-01.png" descr="PA-horizontal-white-01.png"/>
          <p:cNvPicPr>
            <a:picLocks noChangeAspect="1"/>
          </p:cNvPicPr>
          <p:nvPr/>
        </p:nvPicPr>
        <p:blipFill>
          <a:blip r:embed="rId4"/>
          <a:stretch>
            <a:fillRect/>
          </a:stretch>
        </p:blipFill>
        <p:spPr>
          <a:xfrm>
            <a:off x="2877107" y="70758"/>
            <a:ext cx="2018186" cy="738779"/>
          </a:xfrm>
          <a:prstGeom prst="rect">
            <a:avLst/>
          </a:prstGeom>
          <a:ln w="12700">
            <a:miter lim="400000"/>
          </a:ln>
          <a:effectLst>
            <a:outerShdw blurRad="63500" dist="25400" dir="5400000" rotWithShape="0">
              <a:srgbClr val="000000">
                <a:alpha val="50000"/>
              </a:srgbClr>
            </a:outerShdw>
          </a:effectLst>
        </p:spPr>
      </p:pic>
      <p:sp>
        <p:nvSpPr>
          <p:cNvPr id="101" name="TextBox 9"/>
          <p:cNvSpPr txBox="1"/>
          <p:nvPr/>
        </p:nvSpPr>
        <p:spPr>
          <a:xfrm>
            <a:off x="328146" y="6261598"/>
            <a:ext cx="7141508" cy="275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160421" indent="-160421">
              <a:buSzPct val="100000"/>
              <a:buAutoNum type="arabicPeriod" startAt="4"/>
              <a:defRPr sz="1200">
                <a:uFill>
                  <a:solidFill>
                    <a:srgbClr val="000000"/>
                  </a:solidFill>
                </a:uFill>
                <a:latin typeface="Book Antiqua"/>
                <a:ea typeface="Book Antiqua"/>
                <a:cs typeface="Book Antiqua"/>
                <a:sym typeface="Book Antiqua"/>
              </a:defRPr>
            </a:pPr>
            <a:r>
              <a:rPr b="1"/>
              <a:t>Clean out the gutters</a:t>
            </a:r>
            <a:r>
              <a:t> – Remove the gunk that has built up in your gutters over the summer and fall. Also check for leaks or sagging gutters and aim drain spouts away from the house.</a:t>
            </a:r>
          </a:p>
          <a:p>
            <a:pPr marL="160421" indent="-160421">
              <a:buSzPct val="100000"/>
              <a:buAutoNum type="arabicPeriod" startAt="4"/>
              <a:defRPr sz="1200">
                <a:uFill>
                  <a:solidFill>
                    <a:srgbClr val="000000"/>
                  </a:solidFill>
                </a:uFill>
                <a:latin typeface="Book Antiqua"/>
                <a:ea typeface="Book Antiqua"/>
                <a:cs typeface="Book Antiqua"/>
                <a:sym typeface="Book Antiqua"/>
              </a:defRPr>
            </a:pPr>
            <a:r>
              <a:rPr b="1"/>
              <a:t>Seal air leaks</a:t>
            </a:r>
            <a:r>
              <a:t> – Take a tour around your home’s exterior with a tube of caulk and fill in any gaps between the trim and siding, around door and window frames, and where pipes enter the home. </a:t>
            </a:r>
          </a:p>
          <a:p>
            <a:pPr marL="160421" indent="-160421">
              <a:buSzPct val="100000"/>
              <a:buAutoNum type="arabicPeriod" startAt="4"/>
              <a:defRPr sz="1200">
                <a:uFill>
                  <a:solidFill>
                    <a:srgbClr val="000000"/>
                  </a:solidFill>
                </a:uFill>
                <a:latin typeface="Book Antiqua"/>
                <a:ea typeface="Book Antiqua"/>
                <a:cs typeface="Book Antiqua"/>
                <a:sym typeface="Book Antiqua"/>
              </a:defRPr>
            </a:pPr>
            <a:r>
              <a:rPr b="1"/>
              <a:t>Drain your sprinkler system</a:t>
            </a:r>
            <a:r>
              <a:t> – Turn off the main water valve, shut off the automatic controller, open the drain valves to remove the remaining water, and shake excess water from sprinkler heads.</a:t>
            </a:r>
          </a:p>
          <a:p>
            <a:pPr marL="160421" indent="-160421">
              <a:buSzPct val="100000"/>
              <a:buAutoNum type="arabicPeriod" startAt="4"/>
              <a:defRPr sz="1200">
                <a:uFill>
                  <a:solidFill>
                    <a:srgbClr val="000000"/>
                  </a:solidFill>
                </a:uFill>
                <a:latin typeface="Book Antiqua"/>
                <a:ea typeface="Book Antiqua"/>
                <a:cs typeface="Book Antiqua"/>
                <a:sym typeface="Book Antiqua"/>
              </a:defRPr>
            </a:pPr>
            <a:r>
              <a:rPr b="1"/>
              <a:t>Remove garden hoses from the faucets</a:t>
            </a:r>
            <a:r>
              <a:t> – Water left in the hose can expand when it freezes, cracking the faucet or the pipes. Also, turn off the shutoff valves for the outdoor faucets.</a:t>
            </a:r>
          </a:p>
          <a:p>
            <a:pPr marL="160421" indent="-160421">
              <a:buSzPct val="100000"/>
              <a:buAutoNum type="arabicPeriod" startAt="4"/>
              <a:defRPr sz="1200">
                <a:uFill>
                  <a:solidFill>
                    <a:srgbClr val="000000"/>
                  </a:solidFill>
                </a:uFill>
                <a:latin typeface="Book Antiqua"/>
                <a:ea typeface="Book Antiqua"/>
                <a:cs typeface="Book Antiqua"/>
                <a:sym typeface="Book Antiqua"/>
              </a:defRPr>
            </a:pPr>
            <a:r>
              <a:rPr b="1"/>
              <a:t>Clean and park the lawn mower</a:t>
            </a:r>
            <a:r>
              <a:t> – Either pour fuel stabilizer into the gas tank (it protects the mower from deterioration from the fuel sitting for months) or run your mower dry before putting it in the garage or shed for the winter. </a:t>
            </a:r>
          </a:p>
          <a:p>
            <a:pPr marL="160421" indent="-160421">
              <a:buSzPct val="100000"/>
              <a:buAutoNum type="arabicPeriod" startAt="4"/>
              <a:defRPr sz="1200">
                <a:uFill>
                  <a:solidFill>
                    <a:srgbClr val="000000"/>
                  </a:solidFill>
                </a:uFill>
                <a:latin typeface="Book Antiqua"/>
                <a:ea typeface="Book Antiqua"/>
                <a:cs typeface="Book Antiqua"/>
                <a:sym typeface="Book Antiqua"/>
              </a:defRPr>
            </a:pPr>
            <a:r>
              <a:rPr b="1"/>
              <a:t>Check your furnace</a:t>
            </a:r>
            <a:r>
              <a:t> – Call your heating and cooling professional for a yearly furnace check-up. Also, this is a great time to change the filters.</a:t>
            </a:r>
          </a:p>
          <a:p>
            <a:pPr marL="160421" indent="-160421">
              <a:buSzPct val="100000"/>
              <a:buAutoNum type="arabicPeriod" startAt="4"/>
              <a:defRPr sz="1200">
                <a:uFill>
                  <a:solidFill>
                    <a:srgbClr val="000000"/>
                  </a:solidFill>
                </a:uFill>
                <a:latin typeface="Book Antiqua"/>
                <a:ea typeface="Book Antiqua"/>
                <a:cs typeface="Book Antiqua"/>
                <a:sym typeface="Book Antiqua"/>
              </a:defRPr>
            </a:pPr>
            <a:r>
              <a:rPr b="1"/>
              <a:t>Check your fireplace</a:t>
            </a:r>
            <a:r>
              <a:t> – Using a flashlight, look up the flue to make sure the damper opens and closes properly, and check for obstructions.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October-Newsletter-02.png" descr="October-Newsletter-02.png"/>
          <p:cNvPicPr>
            <a:picLocks noChangeAspect="1"/>
          </p:cNvPicPr>
          <p:nvPr/>
        </p:nvPicPr>
        <p:blipFill>
          <a:blip r:embed="rId2"/>
          <a:srcRect l="7" r="8"/>
          <a:stretch>
            <a:fillRect/>
          </a:stretch>
        </p:blipFill>
        <p:spPr>
          <a:xfrm>
            <a:off x="276" y="-2"/>
            <a:ext cx="7771794" cy="10058402"/>
          </a:xfrm>
          <a:prstGeom prst="rect">
            <a:avLst/>
          </a:prstGeom>
          <a:ln w="12700">
            <a:miter lim="400000"/>
          </a:ln>
        </p:spPr>
      </p:pic>
      <p:sp>
        <p:nvSpPr>
          <p:cNvPr id="104" name="TextBox 9"/>
          <p:cNvSpPr txBox="1"/>
          <p:nvPr/>
        </p:nvSpPr>
        <p:spPr>
          <a:xfrm>
            <a:off x="3950725" y="2721746"/>
            <a:ext cx="3668144" cy="624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b="1">
                <a:solidFill>
                  <a:srgbClr val="131010"/>
                </a:solidFill>
                <a:uFill>
                  <a:solidFill>
                    <a:srgbClr val="000000"/>
                  </a:solidFill>
                </a:uFill>
                <a:latin typeface="Georgia"/>
                <a:ea typeface="Georgia"/>
                <a:cs typeface="Georgia"/>
                <a:sym typeface="Georgia"/>
              </a:defRPr>
            </a:lvl1pPr>
          </a:lstStyle>
          <a:p>
            <a:r>
              <a:t>Safety First: Prepping Your Home For Trick or Treaters</a:t>
            </a:r>
          </a:p>
        </p:txBody>
      </p:sp>
      <p:sp>
        <p:nvSpPr>
          <p:cNvPr id="105" name="TextBox 9"/>
          <p:cNvSpPr txBox="1"/>
          <p:nvPr/>
        </p:nvSpPr>
        <p:spPr>
          <a:xfrm>
            <a:off x="4054245" y="3484347"/>
            <a:ext cx="3461103" cy="4180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200">
                <a:uFill>
                  <a:solidFill>
                    <a:srgbClr val="000000"/>
                  </a:solidFill>
                </a:uFill>
                <a:latin typeface="Georgia"/>
                <a:ea typeface="Georgia"/>
                <a:cs typeface="Georgia"/>
                <a:sym typeface="Georgia"/>
              </a:defRPr>
            </a:pPr>
            <a:r>
              <a:t>Halloween is a lot of fun for everyone, but it’s a lot LESS fun when our precious little darlings (or ourselves) get hurt while trick or treating. </a:t>
            </a:r>
          </a:p>
          <a:p>
            <a:pPr>
              <a:defRPr sz="1200">
                <a:uFill>
                  <a:solidFill>
                    <a:srgbClr val="000000"/>
                  </a:solidFill>
                </a:uFill>
                <a:latin typeface="Georgia"/>
                <a:ea typeface="Georgia"/>
                <a:cs typeface="Georgia"/>
                <a:sym typeface="Georgia"/>
              </a:defRPr>
            </a:pPr>
            <a:endParaRPr/>
          </a:p>
          <a:p>
            <a:pPr>
              <a:defRPr sz="1200">
                <a:uFill>
                  <a:solidFill>
                    <a:srgbClr val="000000"/>
                  </a:solidFill>
                </a:uFill>
                <a:latin typeface="Georgia"/>
                <a:ea typeface="Georgia"/>
                <a:cs typeface="Georgia"/>
                <a:sym typeface="Georgia"/>
              </a:defRPr>
            </a:pPr>
            <a:r>
              <a:t>Here are some tips to make sure your place is secure.</a:t>
            </a:r>
          </a:p>
          <a:p>
            <a:pPr>
              <a:defRPr sz="1200">
                <a:uFill>
                  <a:solidFill>
                    <a:srgbClr val="000000"/>
                  </a:solidFill>
                </a:uFill>
                <a:latin typeface="Georgia"/>
                <a:ea typeface="Georgia"/>
                <a:cs typeface="Georgia"/>
                <a:sym typeface="Georgia"/>
              </a:defRPr>
            </a:pPr>
            <a:endParaRPr/>
          </a:p>
          <a:p>
            <a:pPr marL="501315" lvl="1" indent="-120315">
              <a:buSzPct val="100000"/>
              <a:buChar char="•"/>
              <a:defRPr sz="1200">
                <a:uFill>
                  <a:solidFill>
                    <a:srgbClr val="000000"/>
                  </a:solidFill>
                </a:uFill>
                <a:latin typeface="Georgia"/>
                <a:ea typeface="Georgia"/>
                <a:cs typeface="Georgia"/>
                <a:sym typeface="Georgia"/>
              </a:defRPr>
            </a:pPr>
            <a:r>
              <a:t>Make your outdoor lights nice and bright.</a:t>
            </a:r>
          </a:p>
          <a:p>
            <a:pPr marL="501315" lvl="1" indent="-120315">
              <a:buSzPct val="100000"/>
              <a:buChar char="•"/>
              <a:defRPr sz="1200">
                <a:uFill>
                  <a:solidFill>
                    <a:srgbClr val="000000"/>
                  </a:solidFill>
                </a:uFill>
                <a:latin typeface="Georgia"/>
                <a:ea typeface="Georgia"/>
                <a:cs typeface="Georgia"/>
                <a:sym typeface="Georgia"/>
              </a:defRPr>
            </a:pPr>
            <a:r>
              <a:t>Prop open your storm door (or screen door) so it’s out of the way for trick or treaters.</a:t>
            </a:r>
          </a:p>
          <a:p>
            <a:pPr marL="501315" lvl="1" indent="-120315">
              <a:buSzPct val="100000"/>
              <a:buChar char="•"/>
              <a:defRPr sz="1200">
                <a:uFill>
                  <a:solidFill>
                    <a:srgbClr val="000000"/>
                  </a:solidFill>
                </a:uFill>
                <a:latin typeface="Georgia"/>
                <a:ea typeface="Georgia"/>
                <a:cs typeface="Georgia"/>
                <a:sym typeface="Georgia"/>
              </a:defRPr>
            </a:pPr>
            <a:r>
              <a:t>Use LED candles instead of real candles in your jack-o-lanterns</a:t>
            </a:r>
          </a:p>
          <a:p>
            <a:pPr marL="501315" lvl="1" indent="-120315">
              <a:buSzPct val="100000"/>
              <a:buChar char="•"/>
              <a:defRPr sz="1200">
                <a:uFill>
                  <a:solidFill>
                    <a:srgbClr val="000000"/>
                  </a:solidFill>
                </a:uFill>
                <a:latin typeface="Georgia"/>
                <a:ea typeface="Georgia"/>
                <a:cs typeface="Georgia"/>
                <a:sym typeface="Georgia"/>
              </a:defRPr>
            </a:pPr>
            <a:r>
              <a:t>Use motion-sensor lights after the trick or treaters are done to prevent vandalism</a:t>
            </a:r>
          </a:p>
          <a:p>
            <a:pPr marL="501315" lvl="1" indent="-120315">
              <a:buSzPct val="100000"/>
              <a:buChar char="•"/>
              <a:defRPr sz="1200">
                <a:uFill>
                  <a:solidFill>
                    <a:srgbClr val="000000"/>
                  </a:solidFill>
                </a:uFill>
                <a:latin typeface="Georgia"/>
                <a:ea typeface="Georgia"/>
                <a:cs typeface="Georgia"/>
                <a:sym typeface="Georgia"/>
              </a:defRPr>
            </a:pPr>
            <a:r>
              <a:t>Make sure your railings are tight and not wobbly</a:t>
            </a:r>
          </a:p>
          <a:p>
            <a:pPr marL="501315" lvl="1" indent="-120315">
              <a:buSzPct val="100000"/>
              <a:buChar char="•"/>
              <a:defRPr sz="1200">
                <a:uFill>
                  <a:solidFill>
                    <a:srgbClr val="000000"/>
                  </a:solidFill>
                </a:uFill>
                <a:latin typeface="Georgia"/>
                <a:ea typeface="Georgia"/>
                <a:cs typeface="Georgia"/>
                <a:sym typeface="Georgia"/>
              </a:defRPr>
            </a:pPr>
            <a:r>
              <a:t>Use bright colored friction tape on the edges of any steps so trick or treaters can see them.</a:t>
            </a:r>
          </a:p>
          <a:p>
            <a:pPr marL="501315" lvl="1" indent="-120315">
              <a:buSzPct val="100000"/>
              <a:buChar char="•"/>
              <a:defRPr sz="1200">
                <a:uFill>
                  <a:solidFill>
                    <a:srgbClr val="000000"/>
                  </a:solidFill>
                </a:uFill>
                <a:latin typeface="Georgia"/>
                <a:ea typeface="Georgia"/>
                <a:cs typeface="Georgia"/>
                <a:sym typeface="Georgia"/>
              </a:defRPr>
            </a:pPr>
            <a:r>
              <a:t>Create a fun candy-chute to prevent the spread of germs and maintain some social distancing.</a:t>
            </a:r>
          </a:p>
        </p:txBody>
      </p:sp>
      <p:sp>
        <p:nvSpPr>
          <p:cNvPr id="106" name="Ingredients:…"/>
          <p:cNvSpPr txBox="1"/>
          <p:nvPr/>
        </p:nvSpPr>
        <p:spPr>
          <a:xfrm>
            <a:off x="158337" y="2718229"/>
            <a:ext cx="3534114" cy="4663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100">
                <a:uFill>
                  <a:solidFill>
                    <a:srgbClr val="000000"/>
                  </a:solidFill>
                </a:uFill>
                <a:latin typeface="Georgia"/>
                <a:ea typeface="Georgia"/>
                <a:cs typeface="Georgia"/>
                <a:sym typeface="Georgia"/>
              </a:defRPr>
            </a:pPr>
            <a:r>
              <a:t>A fun, kid-friendly holiday treat made with lime jello, gummy worms, candy eyeballs and OREO cookies.  They’re the perfect addition to a Halloween party table with the bright colors and creepy vibe.</a:t>
            </a:r>
          </a:p>
          <a:p>
            <a:pPr>
              <a:defRPr sz="1100" b="1">
                <a:uFill>
                  <a:solidFill>
                    <a:srgbClr val="000000"/>
                  </a:solidFill>
                </a:uFill>
                <a:latin typeface="Georgia"/>
                <a:ea typeface="Georgia"/>
                <a:cs typeface="Georgia"/>
                <a:sym typeface="Georgia"/>
              </a:defRPr>
            </a:pPr>
            <a:endParaRPr/>
          </a:p>
          <a:p>
            <a:pPr>
              <a:defRPr sz="1100" b="1">
                <a:uFill>
                  <a:solidFill>
                    <a:srgbClr val="000000"/>
                  </a:solidFill>
                </a:uFill>
                <a:latin typeface="Georgia"/>
                <a:ea typeface="Georgia"/>
                <a:cs typeface="Georgia"/>
                <a:sym typeface="Georgia"/>
              </a:defRPr>
            </a:pPr>
            <a:r>
              <a:t>INGREDIENTS</a:t>
            </a:r>
          </a:p>
          <a:p>
            <a:pPr>
              <a:defRPr sz="1100">
                <a:uFill>
                  <a:solidFill>
                    <a:srgbClr val="000000"/>
                  </a:solidFill>
                </a:uFill>
                <a:latin typeface="Georgia"/>
                <a:ea typeface="Georgia"/>
                <a:cs typeface="Georgia"/>
                <a:sym typeface="Georgia"/>
              </a:defRPr>
            </a:pPr>
            <a:r>
              <a:t>3 ounces lime gelatin</a:t>
            </a:r>
          </a:p>
          <a:p>
            <a:pPr>
              <a:defRPr sz="1100">
                <a:uFill>
                  <a:solidFill>
                    <a:srgbClr val="000000"/>
                  </a:solidFill>
                </a:uFill>
                <a:latin typeface="Georgia"/>
                <a:ea typeface="Georgia"/>
                <a:cs typeface="Georgia"/>
                <a:sym typeface="Georgia"/>
              </a:defRPr>
            </a:pPr>
            <a:r>
              <a:t>1 cup boiling water</a:t>
            </a:r>
          </a:p>
          <a:p>
            <a:pPr>
              <a:defRPr sz="1100">
                <a:uFill>
                  <a:solidFill>
                    <a:srgbClr val="000000"/>
                  </a:solidFill>
                </a:uFill>
                <a:latin typeface="Georgia"/>
                <a:ea typeface="Georgia"/>
                <a:cs typeface="Georgia"/>
                <a:sym typeface="Georgia"/>
              </a:defRPr>
            </a:pPr>
            <a:r>
              <a:t>2 cups ice</a:t>
            </a:r>
          </a:p>
          <a:p>
            <a:pPr>
              <a:defRPr sz="1100">
                <a:uFill>
                  <a:solidFill>
                    <a:srgbClr val="000000"/>
                  </a:solidFill>
                </a:uFill>
                <a:latin typeface="Georgia"/>
                <a:ea typeface="Georgia"/>
                <a:cs typeface="Georgia"/>
                <a:sym typeface="Georgia"/>
              </a:defRPr>
            </a:pPr>
            <a:r>
              <a:t>10 OREO cookies, (thins)</a:t>
            </a:r>
          </a:p>
          <a:p>
            <a:pPr>
              <a:defRPr sz="1100">
                <a:uFill>
                  <a:solidFill>
                    <a:srgbClr val="000000"/>
                  </a:solidFill>
                </a:uFill>
                <a:latin typeface="Georgia"/>
                <a:ea typeface="Georgia"/>
                <a:cs typeface="Georgia"/>
                <a:sym typeface="Georgia"/>
              </a:defRPr>
            </a:pPr>
            <a:r>
              <a:t>3.5 ounces Troli Sour Bright Crawlers, (minis)</a:t>
            </a:r>
          </a:p>
          <a:p>
            <a:pPr>
              <a:defRPr sz="1100">
                <a:uFill>
                  <a:solidFill>
                    <a:srgbClr val="000000"/>
                  </a:solidFill>
                </a:uFill>
                <a:latin typeface="Georgia"/>
                <a:ea typeface="Georgia"/>
                <a:cs typeface="Georgia"/>
                <a:sym typeface="Georgia"/>
              </a:defRPr>
            </a:pPr>
            <a:r>
              <a:t>candy eyes</a:t>
            </a:r>
          </a:p>
          <a:p>
            <a:pPr>
              <a:defRPr sz="1100">
                <a:uFill>
                  <a:solidFill>
                    <a:srgbClr val="000000"/>
                  </a:solidFill>
                </a:uFill>
                <a:latin typeface="Georgia"/>
                <a:ea typeface="Georgia"/>
                <a:cs typeface="Georgia"/>
                <a:sym typeface="Georgia"/>
              </a:defRPr>
            </a:pPr>
            <a:endParaRPr/>
          </a:p>
          <a:p>
            <a:pPr>
              <a:defRPr sz="1100" b="1">
                <a:uFill>
                  <a:solidFill>
                    <a:srgbClr val="000000"/>
                  </a:solidFill>
                </a:uFill>
                <a:latin typeface="Georgia"/>
                <a:ea typeface="Georgia"/>
                <a:cs typeface="Georgia"/>
                <a:sym typeface="Georgia"/>
              </a:defRPr>
            </a:pPr>
            <a:r>
              <a:t>INSTRUCTIONS</a:t>
            </a:r>
          </a:p>
          <a:p>
            <a:pPr marL="228600" indent="-228600">
              <a:buSzPct val="100000"/>
              <a:buChar char="•"/>
              <a:defRPr sz="1100">
                <a:uFill>
                  <a:solidFill>
                    <a:srgbClr val="000000"/>
                  </a:solidFill>
                </a:uFill>
                <a:latin typeface="Georgia"/>
                <a:ea typeface="Georgia"/>
                <a:cs typeface="Georgia"/>
                <a:sym typeface="Georgia"/>
              </a:defRPr>
            </a:pPr>
            <a:r>
              <a:t>Bring 1 cup water to a boil.</a:t>
            </a:r>
          </a:p>
          <a:p>
            <a:pPr marL="228600" indent="-228600">
              <a:buSzPct val="100000"/>
              <a:buChar char="•"/>
              <a:defRPr sz="1100">
                <a:uFill>
                  <a:solidFill>
                    <a:srgbClr val="000000"/>
                  </a:solidFill>
                </a:uFill>
                <a:latin typeface="Georgia"/>
                <a:ea typeface="Georgia"/>
                <a:cs typeface="Georgia"/>
                <a:sym typeface="Georgia"/>
              </a:defRPr>
            </a:pPr>
            <a:r>
              <a:t>Remove from heat and add in gelatin packet. Whisk for 3 minutes or until gelatin is completely dissolved.</a:t>
            </a:r>
          </a:p>
          <a:p>
            <a:pPr marL="228600" indent="-228600">
              <a:buSzPct val="100000"/>
              <a:buChar char="•"/>
              <a:defRPr sz="1100">
                <a:uFill>
                  <a:solidFill>
                    <a:srgbClr val="000000"/>
                  </a:solidFill>
                </a:uFill>
                <a:latin typeface="Georgia"/>
                <a:ea typeface="Georgia"/>
                <a:cs typeface="Georgia"/>
                <a:sym typeface="Georgia"/>
              </a:defRPr>
            </a:pPr>
            <a:r>
              <a:t>Add 2 cups ice and whisk for 5 minutes. If there are some pieces of ice leftover, just remove them after 5 minutes if not melted completely. The mixture should be setting up at this point.</a:t>
            </a:r>
          </a:p>
          <a:p>
            <a:pPr marL="228600" indent="-228600">
              <a:buSzPct val="100000"/>
              <a:buChar char="•"/>
              <a:defRPr sz="1100">
                <a:uFill>
                  <a:solidFill>
                    <a:srgbClr val="000000"/>
                  </a:solidFill>
                </a:uFill>
                <a:latin typeface="Georgia"/>
                <a:ea typeface="Georgia"/>
                <a:cs typeface="Georgia"/>
                <a:sym typeface="Georgia"/>
              </a:defRPr>
            </a:pPr>
            <a:r>
              <a:t>Pour the mixture into four 5.5-ounce cups.</a:t>
            </a:r>
          </a:p>
          <a:p>
            <a:pPr marL="228600" indent="-228600">
              <a:buSzPct val="100000"/>
              <a:buChar char="•"/>
              <a:defRPr sz="1100">
                <a:uFill>
                  <a:solidFill>
                    <a:srgbClr val="000000"/>
                  </a:solidFill>
                </a:uFill>
                <a:latin typeface="Georgia"/>
                <a:ea typeface="Georgia"/>
                <a:cs typeface="Georgia"/>
                <a:sym typeface="Georgia"/>
              </a:defRPr>
            </a:pPr>
            <a:r>
              <a:t>Place gummy worms into each cup and a few candy eyeballs. Using a toothpick can help push them down so they are floating in the middle of the cups.</a:t>
            </a:r>
          </a:p>
          <a:p>
            <a:pPr marL="228600" indent="-228600">
              <a:buSzPct val="100000"/>
              <a:buChar char="•"/>
              <a:defRPr sz="1100">
                <a:uFill>
                  <a:solidFill>
                    <a:srgbClr val="000000"/>
                  </a:solidFill>
                </a:uFill>
                <a:latin typeface="Georgia"/>
                <a:ea typeface="Georgia"/>
                <a:cs typeface="Georgia"/>
                <a:sym typeface="Georgia"/>
              </a:defRPr>
            </a:pPr>
            <a:r>
              <a:t>Let chill in the refrigerator for 30 minutes.</a:t>
            </a:r>
          </a:p>
          <a:p>
            <a:pPr marL="228600" indent="-228600">
              <a:buSzPct val="100000"/>
              <a:buChar char="•"/>
              <a:defRPr sz="1100">
                <a:uFill>
                  <a:solidFill>
                    <a:srgbClr val="000000"/>
                  </a:solidFill>
                </a:uFill>
                <a:latin typeface="Georgia"/>
                <a:ea typeface="Georgia"/>
                <a:cs typeface="Georgia"/>
                <a:sym typeface="Georgia"/>
              </a:defRPr>
            </a:pPr>
            <a:r>
              <a:t>Crush up OREO cookies and sprinkle over the top of each cup with a few more gummy worms and candy eyes. </a:t>
            </a:r>
          </a:p>
        </p:txBody>
      </p:sp>
      <p:sp>
        <p:nvSpPr>
          <p:cNvPr id="107" name="As a seller’s agent, my fiduciary responsibility is to the home seller.…"/>
          <p:cNvSpPr txBox="1"/>
          <p:nvPr/>
        </p:nvSpPr>
        <p:spPr>
          <a:xfrm>
            <a:off x="2616616" y="8841823"/>
            <a:ext cx="4647369" cy="370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b="1">
                <a:solidFill>
                  <a:srgbClr val="171313"/>
                </a:solidFill>
              </a:defRPr>
            </a:lvl1pPr>
          </a:lstStyle>
          <a:p>
            <a:r>
              <a:t>Agent Contact Info / Photo / Website Here.</a:t>
            </a:r>
          </a:p>
        </p:txBody>
      </p:sp>
      <p:grpSp>
        <p:nvGrpSpPr>
          <p:cNvPr id="110" name="avatar-01.png"/>
          <p:cNvGrpSpPr/>
          <p:nvPr/>
        </p:nvGrpSpPr>
        <p:grpSpPr>
          <a:xfrm>
            <a:off x="259655" y="8043391"/>
            <a:ext cx="1891509" cy="1929609"/>
            <a:chOff x="0" y="0"/>
            <a:chExt cx="1891507" cy="1929608"/>
          </a:xfrm>
        </p:grpSpPr>
        <p:pic>
          <p:nvPicPr>
            <p:cNvPr id="108" name="avatar-01.png" descr="avatar-01.png"/>
            <p:cNvPicPr>
              <a:picLocks noChangeAspect="1"/>
            </p:cNvPicPr>
            <p:nvPr/>
          </p:nvPicPr>
          <p:blipFill>
            <a:blip r:embed="rId3"/>
            <a:stretch>
              <a:fillRect/>
            </a:stretch>
          </p:blipFill>
          <p:spPr>
            <a:xfrm>
              <a:off x="203200" y="203200"/>
              <a:ext cx="1485108" cy="1485108"/>
            </a:xfrm>
            <a:prstGeom prst="rect">
              <a:avLst/>
            </a:prstGeom>
            <a:ln w="12700" cap="flat">
              <a:noFill/>
              <a:miter lim="400000"/>
            </a:ln>
            <a:effectLst/>
          </p:spPr>
        </p:pic>
        <p:pic>
          <p:nvPicPr>
            <p:cNvPr id="109" name="avatar-01.png" descr="avatar-01.png"/>
            <p:cNvPicPr>
              <a:picLocks noChangeAspect="1"/>
            </p:cNvPicPr>
            <p:nvPr/>
          </p:nvPicPr>
          <p:blipFill>
            <a:blip r:embed="rId4"/>
            <a:stretch>
              <a:fillRect/>
            </a:stretch>
          </p:blipFill>
          <p:spPr>
            <a:xfrm>
              <a:off x="0" y="-1"/>
              <a:ext cx="1891509" cy="1929610"/>
            </a:xfrm>
            <a:prstGeom prst="rect">
              <a:avLst/>
            </a:prstGeom>
            <a:ln w="12700" cap="flat">
              <a:noFill/>
              <a:miter lim="400000"/>
            </a:ln>
            <a:effectLst/>
          </p:spPr>
        </p:pic>
      </p:grpSp>
      <p:sp>
        <p:nvSpPr>
          <p:cNvPr id="111" name="TextBox 9"/>
          <p:cNvSpPr txBox="1"/>
          <p:nvPr/>
        </p:nvSpPr>
        <p:spPr>
          <a:xfrm>
            <a:off x="87161" y="60403"/>
            <a:ext cx="3668144" cy="369328"/>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spAutoFit/>
          </a:bodyPr>
          <a:lstStyle>
            <a:lvl1pPr algn="ctr">
              <a:defRPr b="1" i="1">
                <a:solidFill>
                  <a:srgbClr val="0D0D0F"/>
                </a:solidFill>
                <a:uFill>
                  <a:solidFill>
                    <a:srgbClr val="000000"/>
                  </a:solidFill>
                </a:uFill>
                <a:latin typeface="Georgia"/>
                <a:ea typeface="Georgia"/>
                <a:cs typeface="Georgia"/>
                <a:sym typeface="Georgia"/>
              </a:defRPr>
            </a:lvl1pPr>
          </a:lstStyle>
          <a:p>
            <a:r>
              <a:rPr dirty="0">
                <a:solidFill>
                  <a:srgbClr val="7030A0"/>
                </a:solidFill>
              </a:rPr>
              <a:t>Halloween </a:t>
            </a:r>
            <a:r>
              <a:rPr lang="en-US" dirty="0">
                <a:solidFill>
                  <a:srgbClr val="7030A0"/>
                </a:solidFill>
              </a:rPr>
              <a:t>Jell-o</a:t>
            </a:r>
            <a:r>
              <a:rPr dirty="0">
                <a:solidFill>
                  <a:srgbClr val="7030A0"/>
                </a:solidFill>
              </a:rPr>
              <a:t> Worm Cups</a:t>
            </a:r>
            <a:endParaRPr lang="en-US" dirty="0">
              <a:solidFill>
                <a:srgbClr val="7030A0"/>
              </a:solidFill>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Slides>
  <Notes>0</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7</cp:revision>
  <dcterms:modified xsi:type="dcterms:W3CDTF">2021-07-14T17:06:43Z</dcterms:modified>
</cp:coreProperties>
</file>