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Lst>
  <p:sldSz cx="7772400" cy="5029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1pPr>
    <a:lvl2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2pPr>
    <a:lvl3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3pPr>
    <a:lvl4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4pPr>
    <a:lvl5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5pPr>
    <a:lvl6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6pPr>
    <a:lvl7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7pPr>
    <a:lvl8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8pPr>
    <a:lvl9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p:nvPr>
        </p:nvSpPr>
        <p:spPr>
          <a:xfrm>
            <a:off x="893562" y="4464017"/>
            <a:ext cx="5985277" cy="237737"/>
          </a:xfrm>
          <a:prstGeom prst="rect">
            <a:avLst/>
          </a:prstGeom>
        </p:spPr>
        <p:txBody>
          <a:bodyPr anchor="b"/>
          <a:lstStyle/>
          <a:p>
            <a:pPr/>
            <a:r>
              <a:t>Body Level One</a:t>
            </a:r>
          </a:p>
          <a:p>
            <a:pPr lvl="1"/>
            <a:r>
              <a:t>Body Level Two</a:t>
            </a:r>
          </a:p>
          <a:p>
            <a:pPr lvl="2"/>
            <a:r>
              <a:t>Body Level Three</a:t>
            </a:r>
          </a:p>
          <a:p>
            <a:pPr lvl="3"/>
            <a:r>
              <a:t>Body Level Four</a:t>
            </a:r>
          </a:p>
          <a:p>
            <a:pPr lvl="4"/>
            <a:r>
              <a:t>Body Level Five</a:t>
            </a:r>
          </a:p>
        </p:txBody>
      </p:sp>
      <p:sp>
        <p:nvSpPr>
          <p:cNvPr id="12" name="Title Text"/>
          <p:cNvSpPr txBox="1"/>
          <p:nvPr>
            <p:ph type="title"/>
          </p:nvPr>
        </p:nvSpPr>
        <p:spPr>
          <a:xfrm>
            <a:off x="893562" y="956071"/>
            <a:ext cx="5985924" cy="1702595"/>
          </a:xfrm>
          <a:prstGeom prst="rect">
            <a:avLst/>
          </a:prstGeom>
        </p:spPr>
        <p:txBody>
          <a:bodyPr anchor="b"/>
          <a:lstStyle>
            <a:lvl1pPr>
              <a:defRPr spc="-84" sz="4200"/>
            </a:lvl1pPr>
          </a:lstStyle>
          <a:p>
            <a:pPr/>
            <a:r>
              <a:t>Title Text</a:t>
            </a:r>
          </a:p>
        </p:txBody>
      </p:sp>
      <p:sp>
        <p:nvSpPr>
          <p:cNvPr id="13" name="Body Level One…"/>
          <p:cNvSpPr txBox="1"/>
          <p:nvPr>
            <p:ph type="body" sz="quarter" idx="13"/>
          </p:nvPr>
        </p:nvSpPr>
        <p:spPr>
          <a:xfrm>
            <a:off x="893561" y="2632468"/>
            <a:ext cx="5985278" cy="750960"/>
          </a:xfrm>
          <a:prstGeom prst="rect">
            <a:avLst/>
          </a:prstGeom>
        </p:spPr>
        <p:txBody>
          <a:bodyPr/>
          <a:lstStyle/>
          <a:p>
            <a:pPr/>
          </a:p>
        </p:txBody>
      </p:sp>
      <p:sp>
        <p:nvSpPr>
          <p:cNvPr id="14" name="Slide Number"/>
          <p:cNvSpPr txBox="1"/>
          <p:nvPr>
            <p:ph type="sldNum" sz="quarter" idx="2"/>
          </p:nvPr>
        </p:nvSpPr>
        <p:spPr>
          <a:xfrm>
            <a:off x="3811291" y="4763249"/>
            <a:ext cx="149818" cy="13915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p:nvPr>
        </p:nvSpPr>
        <p:spPr>
          <a:xfrm>
            <a:off x="893562" y="1840108"/>
            <a:ext cx="5985276" cy="1349802"/>
          </a:xfrm>
          <a:prstGeom prst="rect">
            <a:avLst/>
          </a:prstGeom>
        </p:spPr>
        <p:txBody>
          <a:bodyPr anchor="ctr"/>
          <a:lstStyle>
            <a:lvl1pPr marL="0" indent="0" algn="ctr">
              <a:lnSpc>
                <a:spcPct val="80000"/>
              </a:lnSpc>
              <a:spcBef>
                <a:spcPts val="0"/>
              </a:spcBef>
              <a:buSzTx/>
              <a:buNone/>
              <a:defRPr spc="-84" sz="4200">
                <a:latin typeface="Helvetica Neue Medium"/>
                <a:ea typeface="Helvetica Neue Medium"/>
                <a:cs typeface="Helvetica Neue Medium"/>
                <a:sym typeface="Helvetica Neue Medium"/>
              </a:defRPr>
            </a:lvl1pPr>
            <a:lvl2pPr marL="0" indent="0" algn="ctr">
              <a:lnSpc>
                <a:spcPct val="80000"/>
              </a:lnSpc>
              <a:spcBef>
                <a:spcPts val="0"/>
              </a:spcBef>
              <a:buSzTx/>
              <a:buNone/>
              <a:defRPr spc="-84" sz="4200">
                <a:latin typeface="Helvetica Neue Medium"/>
                <a:ea typeface="Helvetica Neue Medium"/>
                <a:cs typeface="Helvetica Neue Medium"/>
                <a:sym typeface="Helvetica Neue Medium"/>
              </a:defRPr>
            </a:lvl2pPr>
            <a:lvl3pPr marL="0" indent="0" algn="ctr">
              <a:lnSpc>
                <a:spcPct val="80000"/>
              </a:lnSpc>
              <a:spcBef>
                <a:spcPts val="0"/>
              </a:spcBef>
              <a:buSzTx/>
              <a:buNone/>
              <a:defRPr spc="-84" sz="4200">
                <a:latin typeface="Helvetica Neue Medium"/>
                <a:ea typeface="Helvetica Neue Medium"/>
                <a:cs typeface="Helvetica Neue Medium"/>
                <a:sym typeface="Helvetica Neue Medium"/>
              </a:defRPr>
            </a:lvl3pPr>
            <a:lvl4pPr marL="0" indent="0" algn="ctr">
              <a:lnSpc>
                <a:spcPct val="80000"/>
              </a:lnSpc>
              <a:spcBef>
                <a:spcPts val="0"/>
              </a:spcBef>
              <a:buSzTx/>
              <a:buNone/>
              <a:defRPr spc="-84" sz="4200">
                <a:latin typeface="Helvetica Neue Medium"/>
                <a:ea typeface="Helvetica Neue Medium"/>
                <a:cs typeface="Helvetica Neue Medium"/>
                <a:sym typeface="Helvetica Neue Medium"/>
              </a:defRPr>
            </a:lvl4pPr>
            <a:lvl5pPr marL="0" indent="0" algn="ctr">
              <a:lnSpc>
                <a:spcPct val="80000"/>
              </a:lnSpc>
              <a:spcBef>
                <a:spcPts val="0"/>
              </a:spcBef>
              <a:buSzTx/>
              <a:buNone/>
              <a:defRPr spc="-84" sz="4200">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quarter" idx="1"/>
          </p:nvPr>
        </p:nvSpPr>
        <p:spPr>
          <a:xfrm>
            <a:off x="893562" y="3202020"/>
            <a:ext cx="5985276" cy="3464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7" name="Body Level One…"/>
          <p:cNvSpPr txBox="1"/>
          <p:nvPr>
            <p:ph type="body" idx="13"/>
          </p:nvPr>
        </p:nvSpPr>
        <p:spPr>
          <a:xfrm>
            <a:off x="893561" y="515142"/>
            <a:ext cx="5985278" cy="2686880"/>
          </a:xfrm>
          <a:prstGeom prst="rect">
            <a:avLst/>
          </a:prstGeom>
        </p:spPr>
        <p:txBody>
          <a:bodyPr anchor="b"/>
          <a:lstStyle/>
          <a:p>
            <a:pP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p:nvPr>
        </p:nvSpPr>
        <p:spPr>
          <a:xfrm>
            <a:off x="913208" y="1918691"/>
            <a:ext cx="5945984" cy="1198367"/>
          </a:xfrm>
          <a:prstGeom prst="rect">
            <a:avLst/>
          </a:prstGeom>
        </p:spPr>
        <p:txBody>
          <a:bodyPr anchor="ctr"/>
          <a:lstStyle>
            <a:lvl1pPr marL="58934" indent="1">
              <a:spcBef>
                <a:spcPts val="0"/>
              </a:spcBef>
              <a:buSzTx/>
              <a:buNone/>
              <a:defRPr spc="-58" sz="3000">
                <a:latin typeface="Helvetica Neue Medium"/>
                <a:ea typeface="Helvetica Neue Medium"/>
                <a:cs typeface="Helvetica Neue Medium"/>
                <a:sym typeface="Helvetica Neue Medium"/>
              </a:defRPr>
            </a:lvl1pPr>
            <a:lvl2pPr marL="58934" indent="58936">
              <a:spcBef>
                <a:spcPts val="0"/>
              </a:spcBef>
              <a:buSzTx/>
              <a:buNone/>
              <a:defRPr spc="-58" sz="3000">
                <a:latin typeface="Helvetica Neue Medium"/>
                <a:ea typeface="Helvetica Neue Medium"/>
                <a:cs typeface="Helvetica Neue Medium"/>
                <a:sym typeface="Helvetica Neue Medium"/>
              </a:defRPr>
            </a:lvl2pPr>
            <a:lvl3pPr marL="58934" indent="58936">
              <a:spcBef>
                <a:spcPts val="0"/>
              </a:spcBef>
              <a:buSzTx/>
              <a:buNone/>
              <a:defRPr spc="-58" sz="3000">
                <a:latin typeface="Helvetica Neue Medium"/>
                <a:ea typeface="Helvetica Neue Medium"/>
                <a:cs typeface="Helvetica Neue Medium"/>
                <a:sym typeface="Helvetica Neue Medium"/>
              </a:defRPr>
            </a:lvl3pPr>
            <a:lvl4pPr marL="58934" indent="58936">
              <a:spcBef>
                <a:spcPts val="0"/>
              </a:spcBef>
              <a:buSzTx/>
              <a:buNone/>
              <a:defRPr spc="-58" sz="3000">
                <a:latin typeface="Helvetica Neue Medium"/>
                <a:ea typeface="Helvetica Neue Medium"/>
                <a:cs typeface="Helvetica Neue Medium"/>
                <a:sym typeface="Helvetica Neue Medium"/>
              </a:defRPr>
            </a:lvl4pPr>
            <a:lvl5pPr marL="58934" indent="58936">
              <a:spcBef>
                <a:spcPts val="0"/>
              </a:spcBef>
              <a:buSzTx/>
              <a:buNone/>
              <a:defRPr spc="-58" sz="3000">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16" name="Rectangle"/>
          <p:cNvSpPr txBox="1"/>
          <p:nvPr>
            <p:ph type="body" sz="quarter" idx="13"/>
          </p:nvPr>
        </p:nvSpPr>
        <p:spPr>
          <a:xfrm>
            <a:off x="1162048" y="3313507"/>
            <a:ext cx="5697146" cy="237737"/>
          </a:xfrm>
          <a:prstGeom prst="rect">
            <a:avLst/>
          </a:prstGeom>
        </p:spPr>
        <p:txBody>
          <a:bodyPr/>
          <a:lstStyle/>
          <a:p>
            <a:pPr marL="165354" indent="-165354" defTabSz="831471">
              <a:spcBef>
                <a:spcPts val="1400"/>
              </a:spcBef>
              <a:defRPr sz="1302"/>
            </a:pP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half" idx="13"/>
          </p:nvPr>
        </p:nvSpPr>
        <p:spPr>
          <a:xfrm>
            <a:off x="893562" y="361730"/>
            <a:ext cx="2874767" cy="4310582"/>
          </a:xfrm>
          <a:prstGeom prst="rect">
            <a:avLst/>
          </a:prstGeom>
        </p:spPr>
        <p:txBody>
          <a:bodyPr lIns="91439" tIns="45719" rIns="91439" bIns="45719">
            <a:noAutofit/>
          </a:bodyPr>
          <a:lstStyle/>
          <a:p>
            <a:pPr/>
          </a:p>
        </p:txBody>
      </p:sp>
      <p:sp>
        <p:nvSpPr>
          <p:cNvPr id="125" name="Image"/>
          <p:cNvSpPr/>
          <p:nvPr>
            <p:ph type="pic" sz="quarter" idx="14"/>
          </p:nvPr>
        </p:nvSpPr>
        <p:spPr>
          <a:xfrm>
            <a:off x="4000796" y="360162"/>
            <a:ext cx="2881317" cy="2043117"/>
          </a:xfrm>
          <a:prstGeom prst="rect">
            <a:avLst/>
          </a:prstGeom>
        </p:spPr>
        <p:txBody>
          <a:bodyPr lIns="91439" tIns="45719" rIns="91439" bIns="45719">
            <a:noAutofit/>
          </a:bodyPr>
          <a:lstStyle/>
          <a:p>
            <a:pPr/>
          </a:p>
        </p:txBody>
      </p:sp>
      <p:sp>
        <p:nvSpPr>
          <p:cNvPr id="126" name="Image"/>
          <p:cNvSpPr/>
          <p:nvPr>
            <p:ph type="pic" sz="quarter" idx="15"/>
          </p:nvPr>
        </p:nvSpPr>
        <p:spPr>
          <a:xfrm>
            <a:off x="4000796" y="2629197"/>
            <a:ext cx="2881317" cy="2043117"/>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886640052_3195x2556.jpeg"/>
          <p:cNvSpPr/>
          <p:nvPr>
            <p:ph type="pic" idx="13"/>
          </p:nvPr>
        </p:nvSpPr>
        <p:spPr>
          <a:xfrm>
            <a:off x="533400" y="0"/>
            <a:ext cx="6705600" cy="502920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3811291" y="4763249"/>
            <a:ext cx="149818" cy="13915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13"/>
          </p:nvPr>
        </p:nvSpPr>
        <p:spPr>
          <a:xfrm>
            <a:off x="533400" y="0"/>
            <a:ext cx="6705601" cy="5029200"/>
          </a:xfrm>
          <a:prstGeom prst="rect">
            <a:avLst/>
          </a:prstGeom>
        </p:spPr>
        <p:txBody>
          <a:bodyPr lIns="91439" tIns="45719" rIns="91439" bIns="45719">
            <a:noAutofit/>
          </a:bodyPr>
          <a:lstStyle/>
          <a:p>
            <a:pPr/>
          </a:p>
        </p:txBody>
      </p:sp>
      <p:sp>
        <p:nvSpPr>
          <p:cNvPr id="22" name="Title Text"/>
          <p:cNvSpPr txBox="1"/>
          <p:nvPr>
            <p:ph type="title"/>
          </p:nvPr>
        </p:nvSpPr>
        <p:spPr>
          <a:xfrm>
            <a:off x="893562" y="2671759"/>
            <a:ext cx="5985276" cy="1702599"/>
          </a:xfrm>
          <a:prstGeom prst="rect">
            <a:avLst/>
          </a:prstGeom>
        </p:spPr>
        <p:txBody>
          <a:bodyPr anchor="b"/>
          <a:lstStyle>
            <a:lvl1pPr>
              <a:defRPr spc="-84" sz="4200"/>
            </a:lvl1pPr>
          </a:lstStyle>
          <a:p>
            <a:pPr/>
            <a:r>
              <a:t>Title Text</a:t>
            </a:r>
          </a:p>
        </p:txBody>
      </p:sp>
      <p:sp>
        <p:nvSpPr>
          <p:cNvPr id="23" name="Body Level One…"/>
          <p:cNvSpPr txBox="1"/>
          <p:nvPr>
            <p:ph type="body" sz="quarter" idx="1"/>
          </p:nvPr>
        </p:nvSpPr>
        <p:spPr>
          <a:xfrm>
            <a:off x="893562" y="4348162"/>
            <a:ext cx="5985276" cy="355666"/>
          </a:xfrm>
          <a:prstGeom prst="rect">
            <a:avLst/>
          </a:prstGeom>
        </p:spPr>
        <p:txBody>
          <a:bodyPr/>
          <a:lstStyle>
            <a:lvl1pPr marL="0" indent="0" defTabSz="302683">
              <a:lnSpc>
                <a:spcPct val="100000"/>
              </a:lnSpc>
              <a:spcBef>
                <a:spcPts val="0"/>
              </a:spcBef>
              <a:buSzTx/>
              <a:buNone/>
              <a:defRPr b="1" sz="1800"/>
            </a:lvl1pPr>
            <a:lvl2pPr marL="0" indent="0" defTabSz="302683">
              <a:lnSpc>
                <a:spcPct val="100000"/>
              </a:lnSpc>
              <a:spcBef>
                <a:spcPts val="0"/>
              </a:spcBef>
              <a:buSzTx/>
              <a:buNone/>
              <a:defRPr b="1" sz="1800"/>
            </a:lvl2pPr>
            <a:lvl3pPr marL="0" indent="0" defTabSz="302683">
              <a:lnSpc>
                <a:spcPct val="100000"/>
              </a:lnSpc>
              <a:spcBef>
                <a:spcPts val="0"/>
              </a:spcBef>
              <a:buSzTx/>
              <a:buNone/>
              <a:defRPr b="1" sz="1800"/>
            </a:lvl3pPr>
            <a:lvl4pPr marL="0" indent="0" defTabSz="302683">
              <a:lnSpc>
                <a:spcPct val="100000"/>
              </a:lnSpc>
              <a:spcBef>
                <a:spcPts val="0"/>
              </a:spcBef>
              <a:buSzTx/>
              <a:buNone/>
              <a:defRPr b="1" sz="1800"/>
            </a:lvl4pPr>
            <a:lvl5pPr marL="0" indent="0" defTabSz="302683">
              <a:lnSpc>
                <a:spcPct val="100000"/>
              </a:lnSpc>
              <a:spcBef>
                <a:spcPts val="0"/>
              </a:spcBef>
              <a:buSz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24" name="Rectangle"/>
          <p:cNvSpPr txBox="1"/>
          <p:nvPr>
            <p:ph type="body" sz="quarter" idx="14"/>
          </p:nvPr>
        </p:nvSpPr>
        <p:spPr>
          <a:xfrm>
            <a:off x="893563" y="294679"/>
            <a:ext cx="5985275" cy="237737"/>
          </a:xfrm>
          <a:prstGeom prst="rect">
            <a:avLst/>
          </a:prstGeom>
        </p:spPr>
        <p:txBody>
          <a:bodyPr/>
          <a:lstStyle/>
          <a:p>
            <a:pPr marL="165354" indent="-165354" defTabSz="831471">
              <a:spcBef>
                <a:spcPts val="1400"/>
              </a:spcBef>
              <a:defRPr sz="1302"/>
            </a:pPr>
          </a:p>
        </p:txBody>
      </p:sp>
      <p:sp>
        <p:nvSpPr>
          <p:cNvPr id="25" name="Slide Number"/>
          <p:cNvSpPr txBox="1"/>
          <p:nvPr>
            <p:ph type="sldNum" sz="quarter" idx="2"/>
          </p:nvPr>
        </p:nvSpPr>
        <p:spPr>
          <a:xfrm>
            <a:off x="3809510" y="4763249"/>
            <a:ext cx="149817" cy="13915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sz="half" idx="13"/>
          </p:nvPr>
        </p:nvSpPr>
        <p:spPr>
          <a:xfrm>
            <a:off x="3886198" y="357086"/>
            <a:ext cx="2987169" cy="4307577"/>
          </a:xfrm>
          <a:prstGeom prst="rect">
            <a:avLst/>
          </a:prstGeom>
        </p:spPr>
        <p:txBody>
          <a:bodyPr lIns="91439" tIns="45719" rIns="91439" bIns="45719">
            <a:noAutofit/>
          </a:bodyPr>
          <a:lstStyle/>
          <a:p>
            <a:pPr/>
          </a:p>
        </p:txBody>
      </p:sp>
      <p:sp>
        <p:nvSpPr>
          <p:cNvPr id="33" name="Body Level One…"/>
          <p:cNvSpPr txBox="1"/>
          <p:nvPr>
            <p:ph type="body" sz="quarter" idx="1"/>
          </p:nvPr>
        </p:nvSpPr>
        <p:spPr>
          <a:xfrm>
            <a:off x="893562" y="2580083"/>
            <a:ext cx="2632476" cy="2085483"/>
          </a:xfrm>
          <a:prstGeom prst="rect">
            <a:avLst/>
          </a:prstGeom>
        </p:spPr>
        <p:txBody>
          <a:bodyPr/>
          <a:lstStyle>
            <a:lvl1pPr marL="0" indent="0" defTabSz="302683">
              <a:lnSpc>
                <a:spcPct val="100000"/>
              </a:lnSpc>
              <a:spcBef>
                <a:spcPts val="0"/>
              </a:spcBef>
              <a:buSzTx/>
              <a:buNone/>
              <a:defRPr b="1" sz="1800"/>
            </a:lvl1pPr>
            <a:lvl2pPr marL="0" indent="0" defTabSz="302683">
              <a:lnSpc>
                <a:spcPct val="100000"/>
              </a:lnSpc>
              <a:spcBef>
                <a:spcPts val="0"/>
              </a:spcBef>
              <a:buSzTx/>
              <a:buNone/>
              <a:defRPr b="1" sz="1800"/>
            </a:lvl2pPr>
            <a:lvl3pPr marL="0" indent="0" defTabSz="302683">
              <a:lnSpc>
                <a:spcPct val="100000"/>
              </a:lnSpc>
              <a:spcBef>
                <a:spcPts val="0"/>
              </a:spcBef>
              <a:buSzTx/>
              <a:buNone/>
              <a:defRPr b="1" sz="1800"/>
            </a:lvl3pPr>
            <a:lvl4pPr marL="0" indent="0" defTabSz="302683">
              <a:lnSpc>
                <a:spcPct val="100000"/>
              </a:lnSpc>
              <a:spcBef>
                <a:spcPts val="0"/>
              </a:spcBef>
              <a:buSzTx/>
              <a:buNone/>
              <a:defRPr b="1" sz="1800"/>
            </a:lvl4pPr>
            <a:lvl5pPr marL="0" indent="0" defTabSz="302683">
              <a:lnSpc>
                <a:spcPct val="100000"/>
              </a:lnSpc>
              <a:spcBef>
                <a:spcPts val="0"/>
              </a:spcBef>
              <a:buSz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34" name="Title Text"/>
          <p:cNvSpPr txBox="1"/>
          <p:nvPr>
            <p:ph type="title"/>
          </p:nvPr>
        </p:nvSpPr>
        <p:spPr>
          <a:xfrm>
            <a:off x="893562" y="357086"/>
            <a:ext cx="2632476" cy="2262291"/>
          </a:xfrm>
          <a:prstGeom prst="rect">
            <a:avLst/>
          </a:prstGeom>
        </p:spPr>
        <p:txBody>
          <a:bodyPr anchor="b"/>
          <a:lstStyle/>
          <a:p>
            <a:pPr/>
            <a:r>
              <a:t>Title Text</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3" name="Rectangle"/>
          <p:cNvSpPr txBox="1"/>
          <p:nvPr>
            <p:ph type="body" sz="quarter" idx="13"/>
          </p:nvPr>
        </p:nvSpPr>
        <p:spPr>
          <a:xfrm>
            <a:off x="893563" y="728564"/>
            <a:ext cx="5985275" cy="346403"/>
          </a:xfrm>
          <a:prstGeom prst="rect">
            <a:avLst/>
          </a:prstGeom>
        </p:spPr>
        <p:txBody>
          <a:bodyPr/>
          <a:lstStyle/>
          <a:p>
            <a:pPr/>
          </a:p>
        </p:txBody>
      </p:sp>
      <p:sp>
        <p:nvSpPr>
          <p:cNvPr id="44" name="Title Text"/>
          <p:cNvSpPr txBox="1"/>
          <p:nvPr>
            <p:ph type="title"/>
          </p:nvPr>
        </p:nvSpPr>
        <p:spPr>
          <a:prstGeom prst="rect">
            <a:avLst/>
          </a:prstGeom>
        </p:spPr>
        <p:txBody>
          <a:bodyPr/>
          <a:lstStyle/>
          <a:p>
            <a:pPr/>
            <a:r>
              <a:t>Title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p:nvPr>
        </p:nvSpPr>
        <p:spPr>
          <a:prstGeom prst="rect">
            <a:avLst/>
          </a:prstGeom>
        </p:spPr>
        <p:txBody>
          <a:bodyPr numCol="2" spcCol="303886"/>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660384004_1290x1720.jpeg"/>
          <p:cNvSpPr/>
          <p:nvPr>
            <p:ph type="pic" sz="half" idx="13"/>
          </p:nvPr>
        </p:nvSpPr>
        <p:spPr>
          <a:xfrm>
            <a:off x="3886200" y="360162"/>
            <a:ext cx="2986091" cy="4308875"/>
          </a:xfrm>
          <a:prstGeom prst="rect">
            <a:avLst/>
          </a:prstGeom>
        </p:spPr>
        <p:txBody>
          <a:bodyPr lIns="91439" tIns="45719" rIns="91439" bIns="45719">
            <a:noAutofit/>
          </a:bodyPr>
          <a:lstStyle/>
          <a:p>
            <a:pPr/>
          </a:p>
        </p:txBody>
      </p:sp>
      <p:sp>
        <p:nvSpPr>
          <p:cNvPr id="61" name="Title Text"/>
          <p:cNvSpPr txBox="1"/>
          <p:nvPr>
            <p:ph type="title"/>
          </p:nvPr>
        </p:nvSpPr>
        <p:spPr>
          <a:xfrm>
            <a:off x="893562" y="229194"/>
            <a:ext cx="2632476" cy="523880"/>
          </a:xfrm>
          <a:prstGeom prst="rect">
            <a:avLst/>
          </a:prstGeom>
        </p:spPr>
        <p:txBody>
          <a:bodyPr/>
          <a:lstStyle/>
          <a:p>
            <a:pPr/>
            <a:r>
              <a:t>Title Text</a:t>
            </a:r>
          </a:p>
        </p:txBody>
      </p:sp>
      <p:sp>
        <p:nvSpPr>
          <p:cNvPr id="62" name="Body Level One…"/>
          <p:cNvSpPr txBox="1"/>
          <p:nvPr>
            <p:ph type="body" sz="quarter" idx="1"/>
          </p:nvPr>
        </p:nvSpPr>
        <p:spPr>
          <a:xfrm>
            <a:off x="893562" y="728564"/>
            <a:ext cx="2632476" cy="3464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 name="Body Level One…"/>
          <p:cNvSpPr txBox="1"/>
          <p:nvPr>
            <p:ph type="body" sz="quarter" idx="14"/>
          </p:nvPr>
        </p:nvSpPr>
        <p:spPr>
          <a:xfrm>
            <a:off x="893562" y="1794473"/>
            <a:ext cx="2632476" cy="2883979"/>
          </a:xfrm>
          <a:prstGeom prst="rect">
            <a:avLst/>
          </a:prstGeom>
        </p:spPr>
        <p:txBody>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le Text"/>
          <p:cNvSpPr txBox="1"/>
          <p:nvPr>
            <p:ph type="title"/>
          </p:nvPr>
        </p:nvSpPr>
        <p:spPr>
          <a:xfrm>
            <a:off x="893562" y="1663300"/>
            <a:ext cx="5985276" cy="1702598"/>
          </a:xfrm>
          <a:prstGeom prst="rect">
            <a:avLst/>
          </a:prstGeom>
        </p:spPr>
        <p:txBody>
          <a:bodyPr anchor="ctr"/>
          <a:lstStyle>
            <a:lvl1pPr>
              <a:defRPr b="0" spc="-84" sz="4200">
                <a:latin typeface="Helvetica Neue Medium"/>
                <a:ea typeface="Helvetica Neue Medium"/>
                <a:cs typeface="Helvetica Neue Medium"/>
                <a:sym typeface="Helvetica Neue Medium"/>
              </a:defRPr>
            </a:lvl1pPr>
          </a:lstStyle>
          <a:p>
            <a:pPr/>
            <a:r>
              <a:t>Title Text</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Title Text"/>
          <p:cNvSpPr txBox="1"/>
          <p:nvPr>
            <p:ph type="title"/>
          </p:nvPr>
        </p:nvSpPr>
        <p:spPr>
          <a:prstGeom prst="rect">
            <a:avLst/>
          </a:prstGeom>
        </p:spPr>
        <p:txBody>
          <a:bodyPr/>
          <a:lstStyle/>
          <a:p>
            <a:pPr/>
            <a:r>
              <a:t>Title Text</a:t>
            </a:r>
          </a:p>
        </p:txBody>
      </p:sp>
      <p:sp>
        <p:nvSpPr>
          <p:cNvPr id="80" name="Body Level One…"/>
          <p:cNvSpPr txBox="1"/>
          <p:nvPr>
            <p:ph type="body" sz="quarter" idx="1"/>
          </p:nvPr>
        </p:nvSpPr>
        <p:spPr>
          <a:xfrm>
            <a:off x="893562" y="728564"/>
            <a:ext cx="5985277" cy="3464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itle Text"/>
          <p:cNvSpPr txBox="1"/>
          <p:nvPr>
            <p:ph type="title"/>
          </p:nvPr>
        </p:nvSpPr>
        <p:spPr>
          <a:xfrm>
            <a:off x="893562" y="229194"/>
            <a:ext cx="5985276" cy="523880"/>
          </a:xfrm>
          <a:prstGeom prst="rect">
            <a:avLst/>
          </a:prstGeom>
        </p:spPr>
        <p:txBody>
          <a:bodyPr/>
          <a:lstStyle/>
          <a:p>
            <a:pPr/>
            <a:r>
              <a:t>Title Text</a:t>
            </a:r>
          </a:p>
        </p:txBody>
      </p:sp>
      <p:sp>
        <p:nvSpPr>
          <p:cNvPr id="89" name="Body Level One…"/>
          <p:cNvSpPr txBox="1"/>
          <p:nvPr>
            <p:ph type="body" sz="quarter" idx="1"/>
          </p:nvPr>
        </p:nvSpPr>
        <p:spPr>
          <a:xfrm>
            <a:off x="893562" y="726875"/>
            <a:ext cx="5985277" cy="3464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0" name="Body Level One…"/>
          <p:cNvSpPr txBox="1"/>
          <p:nvPr>
            <p:ph type="body" idx="13"/>
          </p:nvPr>
        </p:nvSpPr>
        <p:spPr>
          <a:xfrm>
            <a:off x="893561" y="1525782"/>
            <a:ext cx="5985278" cy="3143256"/>
          </a:xfrm>
          <a:prstGeom prst="rect">
            <a:avLst/>
          </a:prstGeom>
        </p:spPr>
        <p:txBody>
          <a:bodyPr/>
          <a:lstStyle/>
          <a:p>
            <a:pP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893562" y="1525783"/>
            <a:ext cx="5985276" cy="3143253"/>
          </a:xfrm>
          <a:prstGeom prst="rect">
            <a:avLst/>
          </a:prstGeom>
          <a:ln w="12700">
            <a:miter lim="400000"/>
          </a:ln>
          <a:extLst>
            <a:ext uri="{C572A759-6A51-4108-AA02-DFA0A04FC94B}">
              <ma14:wrappingTextBoxFlag xmlns:ma14="http://schemas.microsoft.com/office/mac/drawingml/2011/main" val="1"/>
            </a:ext>
          </a:extLst>
        </p:spPr>
        <p:txBody>
          <a:bodyPr lIns="26191" tIns="26191" rIns="26191" bIns="2619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893562" y="227010"/>
            <a:ext cx="5985276" cy="523880"/>
          </a:xfrm>
          <a:prstGeom prst="rect">
            <a:avLst/>
          </a:prstGeom>
          <a:ln w="12700">
            <a:miter lim="400000"/>
          </a:ln>
          <a:extLst>
            <a:ext uri="{C572A759-6A51-4108-AA02-DFA0A04FC94B}">
              <ma14:wrappingTextBoxFlag xmlns:ma14="http://schemas.microsoft.com/office/mac/drawingml/2011/main" val="1"/>
            </a:ext>
          </a:extLst>
        </p:spPr>
        <p:txBody>
          <a:bodyPr lIns="26191" tIns="26191" rIns="26191" bIns="26191">
            <a:normAutofit fontScale="100000" lnSpcReduction="0"/>
          </a:bodyPr>
          <a:lstStyle/>
          <a:p>
            <a:pPr/>
            <a:r>
              <a:t>Title Text</a:t>
            </a:r>
          </a:p>
        </p:txBody>
      </p:sp>
      <p:sp>
        <p:nvSpPr>
          <p:cNvPr id="4" name="Slide Number"/>
          <p:cNvSpPr txBox="1"/>
          <p:nvPr>
            <p:ph type="sldNum" sz="quarter" idx="2"/>
          </p:nvPr>
        </p:nvSpPr>
        <p:spPr>
          <a:xfrm>
            <a:off x="3809545" y="4763249"/>
            <a:ext cx="149817" cy="139150"/>
          </a:xfrm>
          <a:prstGeom prst="rect">
            <a:avLst/>
          </a:prstGeom>
          <a:ln w="12700">
            <a:miter lim="400000"/>
          </a:ln>
        </p:spPr>
        <p:txBody>
          <a:bodyPr wrap="none" lIns="26191" tIns="26191" rIns="26191" bIns="26191" anchor="b">
            <a:spAutoFit/>
          </a:bodyPr>
          <a:lstStyle>
            <a:lvl1pPr defTabSz="301228">
              <a:defRPr sz="6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1pPr>
      <a:lvl2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2pPr>
      <a:lvl3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3pPr>
      <a:lvl4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4pPr>
      <a:lvl5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5pPr>
      <a:lvl6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6pPr>
      <a:lvl7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7pPr>
      <a:lvl8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8pPr>
      <a:lvl9pPr marL="0" marR="0" indent="0" algn="l" defTabSz="894055"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j-lt"/>
          <a:ea typeface="+mj-ea"/>
          <a:cs typeface="+mj-cs"/>
          <a:sym typeface="Helvetica Neue"/>
        </a:defRPr>
      </a:lvl9pPr>
    </p:titleStyle>
    <p:bodyStyle>
      <a:lvl1pPr marL="177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1pPr>
      <a:lvl2pPr marL="558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2pPr>
      <a:lvl3pPr marL="939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3pPr>
      <a:lvl4pPr marL="1320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4pPr>
      <a:lvl5pPr marL="1701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5pPr>
      <a:lvl6pPr marL="2082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6pPr>
      <a:lvl7pPr marL="2463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7pPr>
      <a:lvl8pPr marL="2844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8pPr>
      <a:lvl9pPr marL="3225800" marR="0" indent="-177800" algn="l" defTabSz="894055"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j-lt"/>
          <a:ea typeface="+mj-ea"/>
          <a:cs typeface="+mj-cs"/>
          <a:sym typeface="Helvetica Neue"/>
        </a:defRPr>
      </a:lvl9pPr>
    </p:bodyStyle>
    <p:otherStyle>
      <a:lvl1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1pPr>
      <a:lvl2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2pPr>
      <a:lvl3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3pPr>
      <a:lvl4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4pPr>
      <a:lvl5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5pPr>
      <a:lvl6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6pPr>
      <a:lvl7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7pPr>
      <a:lvl8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8pPr>
      <a:lvl9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399E3"/>
        </a:solidFill>
      </p:bgPr>
    </p:bg>
    <p:spTree>
      <p:nvGrpSpPr>
        <p:cNvPr id="1" name=""/>
        <p:cNvGrpSpPr/>
        <p:nvPr/>
      </p:nvGrpSpPr>
      <p:grpSpPr>
        <a:xfrm>
          <a:off x="0" y="0"/>
          <a:ext cx="0" cy="0"/>
          <a:chOff x="0" y="0"/>
          <a:chExt cx="0" cy="0"/>
        </a:xfrm>
      </p:grpSpPr>
      <p:pic>
        <p:nvPicPr>
          <p:cNvPr id="151" name="3.png" descr="3.png"/>
          <p:cNvPicPr>
            <a:picLocks noChangeAspect="1"/>
          </p:cNvPicPr>
          <p:nvPr/>
        </p:nvPicPr>
        <p:blipFill>
          <a:blip r:embed="rId2">
            <a:extLst/>
          </a:blip>
          <a:stretch>
            <a:fillRect/>
          </a:stretch>
        </p:blipFill>
        <p:spPr>
          <a:xfrm>
            <a:off x="-3" y="226"/>
            <a:ext cx="7772405" cy="5028747"/>
          </a:xfrm>
          <a:prstGeom prst="rect">
            <a:avLst/>
          </a:prstGeom>
          <a:ln w="12700">
            <a:miter lim="400000"/>
          </a:ln>
        </p:spPr>
      </p:pic>
      <p:pic>
        <p:nvPicPr>
          <p:cNvPr id="152" name="Postcard Backgrounds (6).png" descr="Postcard Backgrounds (6).png"/>
          <p:cNvPicPr>
            <a:picLocks noChangeAspect="1"/>
          </p:cNvPicPr>
          <p:nvPr/>
        </p:nvPicPr>
        <p:blipFill>
          <a:blip r:embed="rId3">
            <a:extLst/>
          </a:blip>
          <a:srcRect l="15045" t="12894" r="21487" b="0"/>
          <a:stretch>
            <a:fillRect/>
          </a:stretch>
        </p:blipFill>
        <p:spPr>
          <a:xfrm>
            <a:off x="6275921" y="3631879"/>
            <a:ext cx="1522429" cy="1351902"/>
          </a:xfrm>
          <a:prstGeom prst="rect">
            <a:avLst/>
          </a:prstGeom>
          <a:ln w="12700">
            <a:miter lim="400000"/>
          </a:ln>
        </p:spPr>
      </p:pic>
      <p:sp>
        <p:nvSpPr>
          <p:cNvPr id="153" name="As your neighborhood specialist, I promise to SERVE YOU, not sell you."/>
          <p:cNvSpPr txBox="1"/>
          <p:nvPr/>
        </p:nvSpPr>
        <p:spPr>
          <a:xfrm rot="21342138">
            <a:off x="1337451" y="2733542"/>
            <a:ext cx="5402299" cy="680019"/>
          </a:xfrm>
          <a:prstGeom prst="rect">
            <a:avLst/>
          </a:prstGeom>
          <a:ln w="12700">
            <a:miter lim="400000"/>
          </a:ln>
          <a:extLst>
            <a:ext uri="{C572A759-6A51-4108-AA02-DFA0A04FC94B}">
              <ma14:wrappingTextBoxFlag xmlns:ma14="http://schemas.microsoft.com/office/mac/drawingml/2011/main" val="1"/>
            </a:ext>
          </a:extLst>
        </p:spPr>
        <p:txBody>
          <a:bodyPr lIns="26192" tIns="26192" rIns="26192" bIns="26192" anchor="ctr">
            <a:spAutoFit/>
          </a:bodyPr>
          <a:lstStyle/>
          <a:p>
            <a:pPr defTabSz="457200">
              <a:defRPr b="1" sz="2000">
                <a:solidFill>
                  <a:srgbClr val="FFFFFF"/>
                </a:solidFill>
              </a:defRPr>
            </a:pPr>
            <a:r>
              <a:t>As your neighborhood specialist, I promise to </a:t>
            </a:r>
            <a:r>
              <a:rPr u="sng"/>
              <a:t>SERVE YOU,</a:t>
            </a:r>
            <a:r>
              <a:rPr i="1" u="sng"/>
              <a:t> not sell you.</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4.png" descr="4.png"/>
          <p:cNvPicPr>
            <a:picLocks noChangeAspect="1"/>
          </p:cNvPicPr>
          <p:nvPr/>
        </p:nvPicPr>
        <p:blipFill>
          <a:blip r:embed="rId2">
            <a:extLst/>
          </a:blip>
          <a:srcRect l="0" t="0" r="43414" b="0"/>
          <a:stretch>
            <a:fillRect/>
          </a:stretch>
        </p:blipFill>
        <p:spPr>
          <a:xfrm>
            <a:off x="0" y="227"/>
            <a:ext cx="4398020" cy="5028745"/>
          </a:xfrm>
          <a:prstGeom prst="rect">
            <a:avLst/>
          </a:prstGeom>
          <a:ln w="12700">
            <a:miter lim="400000"/>
          </a:ln>
        </p:spPr>
      </p:pic>
      <p:pic>
        <p:nvPicPr>
          <p:cNvPr id="156" name="companylogo-01.png" descr="companylogo-01.png"/>
          <p:cNvPicPr>
            <a:picLocks noChangeAspect="1"/>
          </p:cNvPicPr>
          <p:nvPr/>
        </p:nvPicPr>
        <p:blipFill>
          <a:blip r:embed="rId3">
            <a:extLst/>
          </a:blip>
          <a:stretch>
            <a:fillRect/>
          </a:stretch>
        </p:blipFill>
        <p:spPr>
          <a:xfrm>
            <a:off x="4555249" y="256438"/>
            <a:ext cx="1487748" cy="563746"/>
          </a:xfrm>
          <a:prstGeom prst="rect">
            <a:avLst/>
          </a:prstGeom>
          <a:ln w="12700">
            <a:miter lim="400000"/>
          </a:ln>
        </p:spPr>
      </p:pic>
      <p:sp>
        <p:nvSpPr>
          <p:cNvPr id="157" name="Name Here…"/>
          <p:cNvSpPr txBox="1"/>
          <p:nvPr/>
        </p:nvSpPr>
        <p:spPr>
          <a:xfrm>
            <a:off x="4769146" y="859382"/>
            <a:ext cx="917332" cy="577403"/>
          </a:xfrm>
          <a:prstGeom prst="rect">
            <a:avLst/>
          </a:prstGeom>
          <a:ln w="12700">
            <a:miter lim="400000"/>
          </a:ln>
          <a:extLst>
            <a:ext uri="{C572A759-6A51-4108-AA02-DFA0A04FC94B}">
              <ma14:wrappingTextBoxFlag xmlns:ma14="http://schemas.microsoft.com/office/mac/drawingml/2011/main" val="1"/>
            </a:ext>
          </a:extLst>
        </p:spPr>
        <p:txBody>
          <a:bodyPr wrap="none" lIns="30358" tIns="30358" rIns="30358" bIns="30358" anchor="ctr">
            <a:spAutoFit/>
          </a:bodyPr>
          <a:lstStyle/>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Name Here</a:t>
            </a:r>
          </a:p>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Address</a:t>
            </a:r>
          </a:p>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Email Address</a:t>
            </a:r>
          </a:p>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Web Address</a:t>
            </a:r>
          </a:p>
        </p:txBody>
      </p:sp>
      <p:sp>
        <p:nvSpPr>
          <p:cNvPr id="158" name="* A Power Agent® is a member of an exclusive program of dedicated professionals (less than 1% of agents across North America) committed to helping buyers and sellers get to their next level in life."/>
          <p:cNvSpPr txBox="1"/>
          <p:nvPr/>
        </p:nvSpPr>
        <p:spPr>
          <a:xfrm>
            <a:off x="959714" y="4078473"/>
            <a:ext cx="3015371" cy="608554"/>
          </a:xfrm>
          <a:prstGeom prst="rect">
            <a:avLst/>
          </a:prstGeom>
          <a:ln w="12700">
            <a:miter lim="400000"/>
          </a:ln>
          <a:extLst>
            <a:ext uri="{C572A759-6A51-4108-AA02-DFA0A04FC94B}">
              <ma14:wrappingTextBoxFlag xmlns:ma14="http://schemas.microsoft.com/office/mac/drawingml/2011/main" val="1"/>
            </a:ext>
          </a:extLst>
        </p:spPr>
        <p:txBody>
          <a:bodyPr lIns="26191" tIns="26191" rIns="26191" bIns="26191" anchor="ctr">
            <a:spAutoFit/>
          </a:bodyPr>
          <a:lstStyle/>
          <a:p>
            <a:pPr algn="l" defTabSz="302683">
              <a:defRPr i="1" sz="900">
                <a:solidFill>
                  <a:srgbClr val="000000"/>
                </a:solidFill>
              </a:defRPr>
            </a:pPr>
            <a:r>
              <a:t>* As a </a:t>
            </a:r>
            <a:r>
              <a:rPr b="1"/>
              <a:t>Power Agent</a:t>
            </a:r>
            <a:r>
              <a:rPr b="1" baseline="31999"/>
              <a:t>®</a:t>
            </a:r>
            <a:r>
              <a:t>, I am a member of an exclusive program (less than 1% of agents across North America) of dedicated real estate professionals who are committed to helping buyers and sellers reach their next level in life.</a:t>
            </a:r>
          </a:p>
        </p:txBody>
      </p:sp>
      <p:grpSp>
        <p:nvGrpSpPr>
          <p:cNvPr id="161" name="avatar-01.png"/>
          <p:cNvGrpSpPr/>
          <p:nvPr/>
        </p:nvGrpSpPr>
        <p:grpSpPr>
          <a:xfrm>
            <a:off x="365529" y="2600785"/>
            <a:ext cx="1091271" cy="1142070"/>
            <a:chOff x="0" y="0"/>
            <a:chExt cx="1091269" cy="1142068"/>
          </a:xfrm>
        </p:grpSpPr>
        <p:pic>
          <p:nvPicPr>
            <p:cNvPr id="159" name="avatar-01.png" descr="avatar-01.png"/>
            <p:cNvPicPr>
              <a:picLocks noChangeAspect="1"/>
            </p:cNvPicPr>
            <p:nvPr/>
          </p:nvPicPr>
          <p:blipFill>
            <a:blip r:embed="rId4">
              <a:extLst/>
            </a:blip>
            <a:stretch>
              <a:fillRect/>
            </a:stretch>
          </p:blipFill>
          <p:spPr>
            <a:xfrm>
              <a:off x="50800" y="38100"/>
              <a:ext cx="989668" cy="989668"/>
            </a:xfrm>
            <a:prstGeom prst="rect">
              <a:avLst/>
            </a:prstGeom>
            <a:ln w="12700" cap="flat">
              <a:noFill/>
              <a:miter lim="400000"/>
            </a:ln>
            <a:effectLst/>
          </p:spPr>
        </p:pic>
        <p:pic>
          <p:nvPicPr>
            <p:cNvPr id="160" name="avatar-01.png" descr="avatar-01.png"/>
            <p:cNvPicPr>
              <a:picLocks noChangeAspect="1"/>
            </p:cNvPicPr>
            <p:nvPr/>
          </p:nvPicPr>
          <p:blipFill>
            <a:blip r:embed="rId5">
              <a:extLst/>
            </a:blip>
            <a:stretch>
              <a:fillRect/>
            </a:stretch>
          </p:blipFill>
          <p:spPr>
            <a:xfrm>
              <a:off x="-1" y="0"/>
              <a:ext cx="1091271" cy="1142069"/>
            </a:xfrm>
            <a:prstGeom prst="rect">
              <a:avLst/>
            </a:prstGeom>
            <a:ln w="12700" cap="flat">
              <a:noFill/>
              <a:miter lim="400000"/>
            </a:ln>
            <a:effectLst/>
          </p:spPr>
        </p:pic>
      </p:grpSp>
      <p:sp>
        <p:nvSpPr>
          <p:cNvPr id="162" name="Call or text me at 555-555-5555!…"/>
          <p:cNvSpPr txBox="1"/>
          <p:nvPr/>
        </p:nvSpPr>
        <p:spPr>
          <a:xfrm>
            <a:off x="1616189" y="2823729"/>
            <a:ext cx="2416450" cy="696172"/>
          </a:xfrm>
          <a:prstGeom prst="rect">
            <a:avLst/>
          </a:prstGeom>
          <a:ln w="12700">
            <a:miter lim="400000"/>
          </a:ln>
          <a:extLst>
            <a:ext uri="{C572A759-6A51-4108-AA02-DFA0A04FC94B}">
              <ma14:wrappingTextBoxFlag xmlns:ma14="http://schemas.microsoft.com/office/mac/drawingml/2011/main" val="1"/>
            </a:ext>
          </a:extLst>
        </p:spPr>
        <p:txBody>
          <a:bodyPr lIns="26191" tIns="26191" rIns="26191" bIns="26191" anchor="ctr">
            <a:spAutoFit/>
          </a:bodyPr>
          <a:lstStyle/>
          <a:p>
            <a:pPr algn="l" defTabSz="302683">
              <a:defRPr b="1" sz="1100">
                <a:solidFill>
                  <a:srgbClr val="000000"/>
                </a:solidFill>
              </a:defRPr>
            </a:pPr>
            <a:r>
              <a:t>Call or text me at 555-555-5555!</a:t>
            </a:r>
          </a:p>
          <a:p>
            <a:pPr algn="l" defTabSz="302683">
              <a:defRPr b="1" sz="1100">
                <a:solidFill>
                  <a:srgbClr val="000000"/>
                </a:solidFill>
              </a:defRPr>
            </a:pPr>
          </a:p>
          <a:p>
            <a:pPr algn="l" defTabSz="302683">
              <a:defRPr sz="1100">
                <a:solidFill>
                  <a:srgbClr val="000000"/>
                </a:solidFill>
              </a:defRPr>
            </a:pPr>
            <a:r>
              <a:t>Agent Name, </a:t>
            </a:r>
            <a:r>
              <a:rPr i="1"/>
              <a:t>Power Agent</a:t>
            </a:r>
            <a:r>
              <a:rPr baseline="31999" i="1"/>
              <a:t>®</a:t>
            </a:r>
            <a:endParaRPr baseline="31999" i="1"/>
          </a:p>
          <a:p>
            <a:pPr algn="l" defTabSz="302683">
              <a:defRPr sz="1100">
                <a:solidFill>
                  <a:srgbClr val="000000"/>
                </a:solidFill>
              </a:defRPr>
            </a:pPr>
            <a:r>
              <a:t>Email Address </a:t>
            </a:r>
          </a:p>
        </p:txBody>
      </p:sp>
      <p:pic>
        <p:nvPicPr>
          <p:cNvPr id="163" name="PA-Logo-Stacked BLACK-01.png" descr="PA-Logo-Stacked BLACK-01.png"/>
          <p:cNvPicPr>
            <a:picLocks noChangeAspect="1"/>
          </p:cNvPicPr>
          <p:nvPr/>
        </p:nvPicPr>
        <p:blipFill>
          <a:blip r:embed="rId6">
            <a:extLst/>
          </a:blip>
          <a:stretch>
            <a:fillRect/>
          </a:stretch>
        </p:blipFill>
        <p:spPr>
          <a:xfrm>
            <a:off x="380638" y="4100883"/>
            <a:ext cx="433887" cy="461773"/>
          </a:xfrm>
          <a:prstGeom prst="rect">
            <a:avLst/>
          </a:prstGeom>
          <a:ln w="12700">
            <a:miter lim="400000"/>
          </a:ln>
        </p:spPr>
      </p:pic>
      <p:sp>
        <p:nvSpPr>
          <p:cNvPr id="164" name="Name Here…"/>
          <p:cNvSpPr txBox="1"/>
          <p:nvPr/>
        </p:nvSpPr>
        <p:spPr>
          <a:xfrm>
            <a:off x="5720541" y="2792438"/>
            <a:ext cx="1091258" cy="586163"/>
          </a:xfrm>
          <a:prstGeom prst="rect">
            <a:avLst/>
          </a:prstGeom>
          <a:ln w="12700">
            <a:miter lim="400000"/>
          </a:ln>
          <a:extLst>
            <a:ext uri="{C572A759-6A51-4108-AA02-DFA0A04FC94B}">
              <ma14:wrappingTextBoxFlag xmlns:ma14="http://schemas.microsoft.com/office/mac/drawingml/2011/main" val="1"/>
            </a:ext>
          </a:extLst>
        </p:spPr>
        <p:txBody>
          <a:bodyPr wrap="none" lIns="30358" tIns="30358" rIns="30358" bIns="30358" anchor="ctr">
            <a:spAutoFit/>
          </a:bodyPr>
          <a:lstStyle/>
          <a:p>
            <a:pPr defTabSz="1788115">
              <a:lnSpc>
                <a:spcPct val="80000"/>
              </a:lnSpc>
              <a:defRPr spc="-26" sz="1300">
                <a:solidFill>
                  <a:srgbClr val="000000"/>
                </a:solidFill>
                <a:latin typeface="Helvetica Neue Medium"/>
                <a:ea typeface="Helvetica Neue Medium"/>
                <a:cs typeface="Helvetica Neue Medium"/>
                <a:sym typeface="Helvetica Neue Medium"/>
              </a:defRPr>
            </a:pPr>
            <a:r>
              <a:t>Name Here</a:t>
            </a:r>
          </a:p>
          <a:p>
            <a:pPr defTabSz="1788115">
              <a:lnSpc>
                <a:spcPct val="80000"/>
              </a:lnSpc>
              <a:defRPr spc="-26" sz="1300">
                <a:solidFill>
                  <a:srgbClr val="000000"/>
                </a:solidFill>
                <a:latin typeface="Helvetica Neue Medium"/>
                <a:ea typeface="Helvetica Neue Medium"/>
                <a:cs typeface="Helvetica Neue Medium"/>
                <a:sym typeface="Helvetica Neue Medium"/>
              </a:defRPr>
            </a:pPr>
            <a:r>
              <a:t>Address</a:t>
            </a:r>
          </a:p>
          <a:p>
            <a:pPr defTabSz="1788115">
              <a:lnSpc>
                <a:spcPct val="80000"/>
              </a:lnSpc>
              <a:defRPr spc="-26" sz="1300">
                <a:solidFill>
                  <a:srgbClr val="000000"/>
                </a:solidFill>
                <a:latin typeface="Helvetica Neue Medium"/>
                <a:ea typeface="Helvetica Neue Medium"/>
                <a:cs typeface="Helvetica Neue Medium"/>
                <a:sym typeface="Helvetica Neue Medium"/>
              </a:defRPr>
            </a:pPr>
            <a:r>
              <a:t>City, State Zip</a:t>
            </a:r>
          </a:p>
        </p:txBody>
      </p:sp>
      <p:sp>
        <p:nvSpPr>
          <p:cNvPr id="165" name="No one wants to feel pressured or closed, especially in today’s world. What they want is to know they have someone by their side who can help them find the answers they need to make the best decisions for their family. I am honored to be a trusted resource and coach for any real estate question or need you might have. I’m here to help."/>
          <p:cNvSpPr txBox="1"/>
          <p:nvPr/>
        </p:nvSpPr>
        <p:spPr>
          <a:xfrm>
            <a:off x="319717" y="433399"/>
            <a:ext cx="3758733" cy="1673198"/>
          </a:xfrm>
          <a:prstGeom prst="rect">
            <a:avLst/>
          </a:prstGeom>
          <a:ln w="12700">
            <a:miter lim="400000"/>
          </a:ln>
          <a:extLst>
            <a:ext uri="{C572A759-6A51-4108-AA02-DFA0A04FC94B}">
              <ma14:wrappingTextBoxFlag xmlns:ma14="http://schemas.microsoft.com/office/mac/drawingml/2011/main" val="1"/>
            </a:ext>
          </a:extLst>
        </p:spPr>
        <p:txBody>
          <a:bodyPr lIns="26192" tIns="26192" rIns="26192" bIns="26192" anchor="ctr">
            <a:spAutoFit/>
          </a:bodyPr>
          <a:lstStyle/>
          <a:p>
            <a:pPr defTabSz="894056">
              <a:defRPr b="1" sz="1300">
                <a:solidFill>
                  <a:srgbClr val="000000"/>
                </a:solidFill>
              </a:defRPr>
            </a:pPr>
            <a:r>
              <a:t> No one wants to feel pressured or closed, especially in today’s world. What they want is to know they have someone by their side who can help them find the answers they need to make the best decisions for their family.</a:t>
            </a:r>
            <a:r>
              <a:rPr>
                <a:solidFill>
                  <a:srgbClr val="4D7454"/>
                </a:solidFill>
              </a:rPr>
              <a:t> I am honored to be a trusted resource and coach for any real estate question or need you might have. I’m here to help.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6191" tIns="26191" rIns="26191" bIns="26191" numCol="1" spcCol="38100" rtlCol="0" anchor="ctr" upright="0">
        <a:spAutoFit/>
      </a:bodyPr>
      <a:lstStyle>
        <a:def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6191" tIns="26191" rIns="26191" bIns="26191" numCol="1" spcCol="38100" rtlCol="0" anchor="ctr" upright="0">
        <a:spAutoFit/>
      </a:bodyPr>
      <a:lstStyle>
        <a:def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6191" tIns="26191" rIns="26191" bIns="26191" numCol="1" spcCol="38100" rtlCol="0" anchor="ctr" upright="0">
        <a:spAutoFit/>
      </a:bodyPr>
      <a:lstStyle>
        <a:def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6191" tIns="26191" rIns="26191" bIns="26191" numCol="1" spcCol="38100" rtlCol="0" anchor="ctr" upright="0">
        <a:spAutoFit/>
      </a:bodyPr>
      <a:lstStyle>
        <a:defPPr marL="0" marR="0" indent="0" algn="ctr" defTabSz="894055"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