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Lst>
  <p:sldSz cx="7772400" cy="50292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94056"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n-lt"/>
        <a:ea typeface="+mn-ea"/>
        <a:cs typeface="+mn-cs"/>
        <a:sym typeface="Helvetica Neue"/>
      </a:defRPr>
    </a:lvl1pPr>
    <a:lvl2pPr marL="0" marR="0" indent="0" algn="ctr" defTabSz="894056"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n-lt"/>
        <a:ea typeface="+mn-ea"/>
        <a:cs typeface="+mn-cs"/>
        <a:sym typeface="Helvetica Neue"/>
      </a:defRPr>
    </a:lvl2pPr>
    <a:lvl3pPr marL="0" marR="0" indent="0" algn="ctr" defTabSz="894056"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n-lt"/>
        <a:ea typeface="+mn-ea"/>
        <a:cs typeface="+mn-cs"/>
        <a:sym typeface="Helvetica Neue"/>
      </a:defRPr>
    </a:lvl3pPr>
    <a:lvl4pPr marL="0" marR="0" indent="0" algn="ctr" defTabSz="894056"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n-lt"/>
        <a:ea typeface="+mn-ea"/>
        <a:cs typeface="+mn-cs"/>
        <a:sym typeface="Helvetica Neue"/>
      </a:defRPr>
    </a:lvl4pPr>
    <a:lvl5pPr marL="0" marR="0" indent="0" algn="ctr" defTabSz="894056"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n-lt"/>
        <a:ea typeface="+mn-ea"/>
        <a:cs typeface="+mn-cs"/>
        <a:sym typeface="Helvetica Neue"/>
      </a:defRPr>
    </a:lvl5pPr>
    <a:lvl6pPr marL="0" marR="0" indent="0" algn="ctr" defTabSz="894056"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n-lt"/>
        <a:ea typeface="+mn-ea"/>
        <a:cs typeface="+mn-cs"/>
        <a:sym typeface="Helvetica Neue"/>
      </a:defRPr>
    </a:lvl6pPr>
    <a:lvl7pPr marL="0" marR="0" indent="0" algn="ctr" defTabSz="894056"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n-lt"/>
        <a:ea typeface="+mn-ea"/>
        <a:cs typeface="+mn-cs"/>
        <a:sym typeface="Helvetica Neue"/>
      </a:defRPr>
    </a:lvl7pPr>
    <a:lvl8pPr marL="0" marR="0" indent="0" algn="ctr" defTabSz="894056"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n-lt"/>
        <a:ea typeface="+mn-ea"/>
        <a:cs typeface="+mn-cs"/>
        <a:sym typeface="Helvetica Neue"/>
      </a:defRPr>
    </a:lvl8pPr>
    <a:lvl9pPr marL="0" marR="0" indent="0" algn="ctr" defTabSz="894056"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b="def" i="def"/>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p:nvPr>
        </p:nvSpPr>
        <p:spPr>
          <a:xfrm>
            <a:off x="893563" y="4464017"/>
            <a:ext cx="5985275" cy="237735"/>
          </a:xfrm>
          <a:prstGeom prst="rect">
            <a:avLst/>
          </a:prstGeom>
        </p:spPr>
        <p:txBody>
          <a:bodyPr anchor="b"/>
          <a:lstStyle/>
          <a:p>
            <a:pPr/>
            <a:r>
              <a:t>Body Level One</a:t>
            </a:r>
          </a:p>
          <a:p>
            <a:pPr lvl="1"/>
            <a:r>
              <a:t>Body Level Two</a:t>
            </a:r>
          </a:p>
          <a:p>
            <a:pPr lvl="2"/>
            <a:r>
              <a:t>Body Level Three</a:t>
            </a:r>
          </a:p>
          <a:p>
            <a:pPr lvl="3"/>
            <a:r>
              <a:t>Body Level Four</a:t>
            </a:r>
          </a:p>
          <a:p>
            <a:pPr lvl="4"/>
            <a:r>
              <a:t>Body Level Five</a:t>
            </a:r>
          </a:p>
        </p:txBody>
      </p:sp>
      <p:sp>
        <p:nvSpPr>
          <p:cNvPr id="12" name="Title Text"/>
          <p:cNvSpPr txBox="1"/>
          <p:nvPr>
            <p:ph type="title"/>
          </p:nvPr>
        </p:nvSpPr>
        <p:spPr>
          <a:xfrm>
            <a:off x="893563" y="956071"/>
            <a:ext cx="5985921" cy="1702595"/>
          </a:xfrm>
          <a:prstGeom prst="rect">
            <a:avLst/>
          </a:prstGeom>
        </p:spPr>
        <p:txBody>
          <a:bodyPr anchor="b"/>
          <a:lstStyle>
            <a:lvl1pPr>
              <a:defRPr spc="-84" sz="4200"/>
            </a:lvl1pPr>
          </a:lstStyle>
          <a:p>
            <a:pPr/>
            <a:r>
              <a:t>Title Text</a:t>
            </a:r>
          </a:p>
        </p:txBody>
      </p:sp>
      <p:sp>
        <p:nvSpPr>
          <p:cNvPr id="13" name="Body Level One…"/>
          <p:cNvSpPr txBox="1"/>
          <p:nvPr>
            <p:ph type="body" sz="quarter" idx="13"/>
          </p:nvPr>
        </p:nvSpPr>
        <p:spPr>
          <a:xfrm>
            <a:off x="893563" y="2632470"/>
            <a:ext cx="5985274" cy="750958"/>
          </a:xfrm>
          <a:prstGeom prst="rect">
            <a:avLst/>
          </a:prstGeom>
        </p:spPr>
        <p:txBody>
          <a:bodyPr/>
          <a:lstStyle/>
          <a:p>
            <a:pPr marL="0" indent="0" defTabSz="302683">
              <a:lnSpc>
                <a:spcPct val="100000"/>
              </a:lnSpc>
              <a:spcBef>
                <a:spcPts val="0"/>
              </a:spcBef>
              <a:buSzTx/>
              <a:buNone/>
              <a:defRPr b="1" sz="1800"/>
            </a:pPr>
          </a:p>
        </p:txBody>
      </p:sp>
      <p:sp>
        <p:nvSpPr>
          <p:cNvPr id="14" name="Slide Number"/>
          <p:cNvSpPr txBox="1"/>
          <p:nvPr>
            <p:ph type="sldNum" sz="quarter" idx="2"/>
          </p:nvPr>
        </p:nvSpPr>
        <p:spPr>
          <a:xfrm>
            <a:off x="3811289" y="4763244"/>
            <a:ext cx="149822" cy="13915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p:nvPr>
        </p:nvSpPr>
        <p:spPr>
          <a:xfrm>
            <a:off x="893563" y="1840109"/>
            <a:ext cx="5985273" cy="1349800"/>
          </a:xfrm>
          <a:prstGeom prst="rect">
            <a:avLst/>
          </a:prstGeom>
        </p:spPr>
        <p:txBody>
          <a:bodyPr anchor="ctr"/>
          <a:lstStyle>
            <a:lvl1pPr marL="0" indent="0" algn="ctr">
              <a:lnSpc>
                <a:spcPct val="80000"/>
              </a:lnSpc>
              <a:spcBef>
                <a:spcPts val="0"/>
              </a:spcBef>
              <a:buSzTx/>
              <a:buNone/>
              <a:defRPr spc="-84" sz="4200">
                <a:latin typeface="Helvetica Neue Medium"/>
                <a:ea typeface="Helvetica Neue Medium"/>
                <a:cs typeface="Helvetica Neue Medium"/>
                <a:sym typeface="Helvetica Neue Medium"/>
              </a:defRPr>
            </a:lvl1pPr>
            <a:lvl2pPr marL="0" indent="0" algn="ctr">
              <a:lnSpc>
                <a:spcPct val="80000"/>
              </a:lnSpc>
              <a:spcBef>
                <a:spcPts val="0"/>
              </a:spcBef>
              <a:buSzTx/>
              <a:buNone/>
              <a:defRPr spc="-84" sz="4200">
                <a:latin typeface="Helvetica Neue Medium"/>
                <a:ea typeface="Helvetica Neue Medium"/>
                <a:cs typeface="Helvetica Neue Medium"/>
                <a:sym typeface="Helvetica Neue Medium"/>
              </a:defRPr>
            </a:lvl2pPr>
            <a:lvl3pPr marL="0" indent="0" algn="ctr">
              <a:lnSpc>
                <a:spcPct val="80000"/>
              </a:lnSpc>
              <a:spcBef>
                <a:spcPts val="0"/>
              </a:spcBef>
              <a:buSzTx/>
              <a:buNone/>
              <a:defRPr spc="-84" sz="4200">
                <a:latin typeface="Helvetica Neue Medium"/>
                <a:ea typeface="Helvetica Neue Medium"/>
                <a:cs typeface="Helvetica Neue Medium"/>
                <a:sym typeface="Helvetica Neue Medium"/>
              </a:defRPr>
            </a:lvl3pPr>
            <a:lvl4pPr marL="0" indent="0" algn="ctr">
              <a:lnSpc>
                <a:spcPct val="80000"/>
              </a:lnSpc>
              <a:spcBef>
                <a:spcPts val="0"/>
              </a:spcBef>
              <a:buSzTx/>
              <a:buNone/>
              <a:defRPr spc="-84" sz="4200">
                <a:latin typeface="Helvetica Neue Medium"/>
                <a:ea typeface="Helvetica Neue Medium"/>
                <a:cs typeface="Helvetica Neue Medium"/>
                <a:sym typeface="Helvetica Neue Medium"/>
              </a:defRPr>
            </a:lvl4pPr>
            <a:lvl5pPr marL="0" indent="0" algn="ctr">
              <a:lnSpc>
                <a:spcPct val="80000"/>
              </a:lnSpc>
              <a:spcBef>
                <a:spcPts val="0"/>
              </a:spcBef>
              <a:buSzTx/>
              <a:buNone/>
              <a:defRPr spc="-84" sz="4200">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sz="quarter" idx="1"/>
          </p:nvPr>
        </p:nvSpPr>
        <p:spPr>
          <a:xfrm>
            <a:off x="893563" y="3202020"/>
            <a:ext cx="5985273" cy="3464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7" name="Body Level One…"/>
          <p:cNvSpPr txBox="1"/>
          <p:nvPr>
            <p:ph type="body" idx="13"/>
          </p:nvPr>
        </p:nvSpPr>
        <p:spPr>
          <a:xfrm>
            <a:off x="893563" y="515142"/>
            <a:ext cx="5985274" cy="2686880"/>
          </a:xfrm>
          <a:prstGeom prst="rect">
            <a:avLst/>
          </a:prstGeom>
        </p:spPr>
        <p:txBody>
          <a:bodyPr anchor="b"/>
          <a:lstStyle/>
          <a:p>
            <a:pPr marL="0" indent="0" algn="ctr">
              <a:lnSpc>
                <a:spcPct val="80000"/>
              </a:lnSpc>
              <a:spcBef>
                <a:spcPts val="0"/>
              </a:spcBef>
              <a:buSzTx/>
              <a:buNone/>
              <a:defRPr b="1" spc="-100" sz="9000"/>
            </a:pP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Body Level One…"/>
          <p:cNvSpPr txBox="1"/>
          <p:nvPr>
            <p:ph type="body" sz="quarter" idx="1"/>
          </p:nvPr>
        </p:nvSpPr>
        <p:spPr>
          <a:xfrm>
            <a:off x="913208" y="1918691"/>
            <a:ext cx="5945984" cy="1198367"/>
          </a:xfrm>
          <a:prstGeom prst="rect">
            <a:avLst/>
          </a:prstGeom>
        </p:spPr>
        <p:txBody>
          <a:bodyPr anchor="ctr"/>
          <a:lstStyle>
            <a:lvl1pPr marL="176807" indent="-117871">
              <a:spcBef>
                <a:spcPts val="0"/>
              </a:spcBef>
              <a:buSzTx/>
              <a:buNone/>
              <a:defRPr spc="-58" sz="3000">
                <a:latin typeface="Helvetica Neue Medium"/>
                <a:ea typeface="Helvetica Neue Medium"/>
                <a:cs typeface="Helvetica Neue Medium"/>
                <a:sym typeface="Helvetica Neue Medium"/>
              </a:defRPr>
            </a:lvl1pPr>
            <a:lvl2pPr marL="176807" indent="58935">
              <a:spcBef>
                <a:spcPts val="0"/>
              </a:spcBef>
              <a:buSzTx/>
              <a:buNone/>
              <a:defRPr spc="-58" sz="3000">
                <a:latin typeface="Helvetica Neue Medium"/>
                <a:ea typeface="Helvetica Neue Medium"/>
                <a:cs typeface="Helvetica Neue Medium"/>
                <a:sym typeface="Helvetica Neue Medium"/>
              </a:defRPr>
            </a:lvl2pPr>
            <a:lvl3pPr marL="176807" indent="58935">
              <a:spcBef>
                <a:spcPts val="0"/>
              </a:spcBef>
              <a:buSzTx/>
              <a:buNone/>
              <a:defRPr spc="-58" sz="3000">
                <a:latin typeface="Helvetica Neue Medium"/>
                <a:ea typeface="Helvetica Neue Medium"/>
                <a:cs typeface="Helvetica Neue Medium"/>
                <a:sym typeface="Helvetica Neue Medium"/>
              </a:defRPr>
            </a:lvl3pPr>
            <a:lvl4pPr marL="176807" indent="58935">
              <a:spcBef>
                <a:spcPts val="0"/>
              </a:spcBef>
              <a:buSzTx/>
              <a:buNone/>
              <a:defRPr spc="-58" sz="3000">
                <a:latin typeface="Helvetica Neue Medium"/>
                <a:ea typeface="Helvetica Neue Medium"/>
                <a:cs typeface="Helvetica Neue Medium"/>
                <a:sym typeface="Helvetica Neue Medium"/>
              </a:defRPr>
            </a:lvl4pPr>
            <a:lvl5pPr marL="176807" indent="58935">
              <a:spcBef>
                <a:spcPts val="0"/>
              </a:spcBef>
              <a:buSzTx/>
              <a:buNone/>
              <a:defRPr spc="-58" sz="3000">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16" name="Rectangle"/>
          <p:cNvSpPr txBox="1"/>
          <p:nvPr>
            <p:ph type="body" sz="quarter" idx="13"/>
          </p:nvPr>
        </p:nvSpPr>
        <p:spPr>
          <a:xfrm>
            <a:off x="1162049" y="3313508"/>
            <a:ext cx="5697143" cy="237735"/>
          </a:xfrm>
          <a:prstGeom prst="rect">
            <a:avLst/>
          </a:prstGeom>
        </p:spPr>
        <p:txBody>
          <a:bodyPr/>
          <a:lstStyle/>
          <a:p>
            <a:pPr marL="165354" indent="-165354" defTabSz="831472">
              <a:spcBef>
                <a:spcPts val="1400"/>
              </a:spcBef>
              <a:defRPr sz="1302"/>
            </a:pP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Image"/>
          <p:cNvSpPr/>
          <p:nvPr>
            <p:ph type="pic" sz="half" idx="13"/>
          </p:nvPr>
        </p:nvSpPr>
        <p:spPr>
          <a:xfrm>
            <a:off x="893563" y="361730"/>
            <a:ext cx="2874766" cy="4310582"/>
          </a:xfrm>
          <a:prstGeom prst="rect">
            <a:avLst/>
          </a:prstGeom>
        </p:spPr>
        <p:txBody>
          <a:bodyPr lIns="91439" tIns="45719" rIns="91439" bIns="45719">
            <a:noAutofit/>
          </a:bodyPr>
          <a:lstStyle/>
          <a:p>
            <a:pPr/>
          </a:p>
        </p:txBody>
      </p:sp>
      <p:sp>
        <p:nvSpPr>
          <p:cNvPr id="125" name="Image"/>
          <p:cNvSpPr/>
          <p:nvPr>
            <p:ph type="pic" sz="quarter" idx="14"/>
          </p:nvPr>
        </p:nvSpPr>
        <p:spPr>
          <a:xfrm>
            <a:off x="4000796" y="360163"/>
            <a:ext cx="2881315" cy="2043115"/>
          </a:xfrm>
          <a:prstGeom prst="rect">
            <a:avLst/>
          </a:prstGeom>
        </p:spPr>
        <p:txBody>
          <a:bodyPr lIns="91439" tIns="45719" rIns="91439" bIns="45719">
            <a:noAutofit/>
          </a:bodyPr>
          <a:lstStyle/>
          <a:p>
            <a:pPr/>
          </a:p>
        </p:txBody>
      </p:sp>
      <p:sp>
        <p:nvSpPr>
          <p:cNvPr id="126" name="Image"/>
          <p:cNvSpPr/>
          <p:nvPr>
            <p:ph type="pic" sz="quarter" idx="15"/>
          </p:nvPr>
        </p:nvSpPr>
        <p:spPr>
          <a:xfrm>
            <a:off x="4000796" y="2629197"/>
            <a:ext cx="2881315" cy="2043115"/>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886640052_3195x2556.jpeg"/>
          <p:cNvSpPr/>
          <p:nvPr>
            <p:ph type="pic" idx="13"/>
          </p:nvPr>
        </p:nvSpPr>
        <p:spPr>
          <a:xfrm>
            <a:off x="533400" y="0"/>
            <a:ext cx="6705600" cy="5029200"/>
          </a:xfrm>
          <a:prstGeom prst="rect">
            <a:avLst/>
          </a:prstGeom>
        </p:spPr>
        <p:txBody>
          <a:bodyPr lIns="91439" tIns="45719" rIns="91439" bIns="45719">
            <a:noAutofit/>
          </a:bodyPr>
          <a:lstStyle/>
          <a:p>
            <a:pPr/>
          </a:p>
        </p:txBody>
      </p:sp>
      <p:sp>
        <p:nvSpPr>
          <p:cNvPr id="135" name="Slide Number"/>
          <p:cNvSpPr txBox="1"/>
          <p:nvPr>
            <p:ph type="sldNum" sz="quarter" idx="2"/>
          </p:nvPr>
        </p:nvSpPr>
        <p:spPr>
          <a:xfrm>
            <a:off x="3811289" y="4763244"/>
            <a:ext cx="149822" cy="139153"/>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Image"/>
          <p:cNvSpPr/>
          <p:nvPr>
            <p:ph type="pic" idx="13"/>
          </p:nvPr>
        </p:nvSpPr>
        <p:spPr>
          <a:xfrm>
            <a:off x="533400" y="0"/>
            <a:ext cx="6705601" cy="5029200"/>
          </a:xfrm>
          <a:prstGeom prst="rect">
            <a:avLst/>
          </a:prstGeom>
        </p:spPr>
        <p:txBody>
          <a:bodyPr lIns="91439" tIns="45719" rIns="91439" bIns="45719">
            <a:noAutofit/>
          </a:bodyPr>
          <a:lstStyle/>
          <a:p>
            <a:pPr/>
          </a:p>
        </p:txBody>
      </p:sp>
      <p:sp>
        <p:nvSpPr>
          <p:cNvPr id="22" name="Title Text"/>
          <p:cNvSpPr txBox="1"/>
          <p:nvPr>
            <p:ph type="title"/>
          </p:nvPr>
        </p:nvSpPr>
        <p:spPr>
          <a:xfrm>
            <a:off x="893563" y="2671761"/>
            <a:ext cx="5985273" cy="1702596"/>
          </a:xfrm>
          <a:prstGeom prst="rect">
            <a:avLst/>
          </a:prstGeom>
        </p:spPr>
        <p:txBody>
          <a:bodyPr anchor="b"/>
          <a:lstStyle>
            <a:lvl1pPr>
              <a:defRPr spc="-84" sz="4200"/>
            </a:lvl1pPr>
          </a:lstStyle>
          <a:p>
            <a:pPr/>
            <a:r>
              <a:t>Title Text</a:t>
            </a:r>
          </a:p>
        </p:txBody>
      </p:sp>
      <p:sp>
        <p:nvSpPr>
          <p:cNvPr id="23" name="Body Level One…"/>
          <p:cNvSpPr txBox="1"/>
          <p:nvPr>
            <p:ph type="body" sz="quarter" idx="1"/>
          </p:nvPr>
        </p:nvSpPr>
        <p:spPr>
          <a:xfrm>
            <a:off x="893563" y="4348162"/>
            <a:ext cx="5985273" cy="355664"/>
          </a:xfrm>
          <a:prstGeom prst="rect">
            <a:avLst/>
          </a:prstGeom>
        </p:spPr>
        <p:txBody>
          <a:bodyPr/>
          <a:lstStyle>
            <a:lvl1pPr marL="0" indent="0" defTabSz="302683">
              <a:lnSpc>
                <a:spcPct val="100000"/>
              </a:lnSpc>
              <a:spcBef>
                <a:spcPts val="0"/>
              </a:spcBef>
              <a:buSzTx/>
              <a:buNone/>
              <a:defRPr b="1" sz="1800"/>
            </a:lvl1pPr>
            <a:lvl2pPr marL="0" indent="0" defTabSz="302683">
              <a:lnSpc>
                <a:spcPct val="100000"/>
              </a:lnSpc>
              <a:spcBef>
                <a:spcPts val="0"/>
              </a:spcBef>
              <a:buSzTx/>
              <a:buNone/>
              <a:defRPr b="1" sz="1800"/>
            </a:lvl2pPr>
            <a:lvl3pPr marL="0" indent="0" defTabSz="302683">
              <a:lnSpc>
                <a:spcPct val="100000"/>
              </a:lnSpc>
              <a:spcBef>
                <a:spcPts val="0"/>
              </a:spcBef>
              <a:buSzTx/>
              <a:buNone/>
              <a:defRPr b="1" sz="1800"/>
            </a:lvl3pPr>
            <a:lvl4pPr marL="0" indent="0" defTabSz="302683">
              <a:lnSpc>
                <a:spcPct val="100000"/>
              </a:lnSpc>
              <a:spcBef>
                <a:spcPts val="0"/>
              </a:spcBef>
              <a:buSzTx/>
              <a:buNone/>
              <a:defRPr b="1" sz="1800"/>
            </a:lvl4pPr>
            <a:lvl5pPr marL="0" indent="0" defTabSz="302683">
              <a:lnSpc>
                <a:spcPct val="100000"/>
              </a:lnSpc>
              <a:spcBef>
                <a:spcPts val="0"/>
              </a:spcBef>
              <a:buSzTx/>
              <a:buNone/>
              <a:defRPr b="1" sz="1800"/>
            </a:lvl5pPr>
          </a:lstStyle>
          <a:p>
            <a:pPr/>
            <a:r>
              <a:t>Body Level One</a:t>
            </a:r>
          </a:p>
          <a:p>
            <a:pPr lvl="1"/>
            <a:r>
              <a:t>Body Level Two</a:t>
            </a:r>
          </a:p>
          <a:p>
            <a:pPr lvl="2"/>
            <a:r>
              <a:t>Body Level Three</a:t>
            </a:r>
          </a:p>
          <a:p>
            <a:pPr lvl="3"/>
            <a:r>
              <a:t>Body Level Four</a:t>
            </a:r>
          </a:p>
          <a:p>
            <a:pPr lvl="4"/>
            <a:r>
              <a:t>Body Level Five</a:t>
            </a:r>
          </a:p>
        </p:txBody>
      </p:sp>
      <p:sp>
        <p:nvSpPr>
          <p:cNvPr id="24" name="Rectangle"/>
          <p:cNvSpPr txBox="1"/>
          <p:nvPr>
            <p:ph type="body" sz="quarter" idx="14"/>
          </p:nvPr>
        </p:nvSpPr>
        <p:spPr>
          <a:xfrm>
            <a:off x="893563" y="294679"/>
            <a:ext cx="5985274" cy="237736"/>
          </a:xfrm>
          <a:prstGeom prst="rect">
            <a:avLst/>
          </a:prstGeom>
        </p:spPr>
        <p:txBody>
          <a:bodyPr/>
          <a:lstStyle/>
          <a:p>
            <a:pPr marL="165354" indent="-165354" defTabSz="831472">
              <a:spcBef>
                <a:spcPts val="1400"/>
              </a:spcBef>
              <a:defRPr sz="1302"/>
            </a:pPr>
          </a:p>
        </p:txBody>
      </p:sp>
      <p:sp>
        <p:nvSpPr>
          <p:cNvPr id="25" name="Slide Number"/>
          <p:cNvSpPr txBox="1"/>
          <p:nvPr>
            <p:ph type="sldNum" sz="quarter" idx="2"/>
          </p:nvPr>
        </p:nvSpPr>
        <p:spPr>
          <a:xfrm>
            <a:off x="3809508" y="4763244"/>
            <a:ext cx="149821" cy="139153"/>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910457886_1434x1669.jpeg"/>
          <p:cNvSpPr/>
          <p:nvPr>
            <p:ph type="pic" sz="half" idx="13"/>
          </p:nvPr>
        </p:nvSpPr>
        <p:spPr>
          <a:xfrm>
            <a:off x="3886198" y="357087"/>
            <a:ext cx="2987167" cy="4307575"/>
          </a:xfrm>
          <a:prstGeom prst="rect">
            <a:avLst/>
          </a:prstGeom>
        </p:spPr>
        <p:txBody>
          <a:bodyPr lIns="91439" tIns="45719" rIns="91439" bIns="45719">
            <a:noAutofit/>
          </a:bodyPr>
          <a:lstStyle/>
          <a:p>
            <a:pPr/>
          </a:p>
        </p:txBody>
      </p:sp>
      <p:sp>
        <p:nvSpPr>
          <p:cNvPr id="33" name="Body Level One…"/>
          <p:cNvSpPr txBox="1"/>
          <p:nvPr>
            <p:ph type="body" sz="quarter" idx="1"/>
          </p:nvPr>
        </p:nvSpPr>
        <p:spPr>
          <a:xfrm>
            <a:off x="893563" y="2580083"/>
            <a:ext cx="2632474" cy="2085482"/>
          </a:xfrm>
          <a:prstGeom prst="rect">
            <a:avLst/>
          </a:prstGeom>
        </p:spPr>
        <p:txBody>
          <a:bodyPr/>
          <a:lstStyle>
            <a:lvl1pPr marL="0" indent="0" defTabSz="302683">
              <a:lnSpc>
                <a:spcPct val="100000"/>
              </a:lnSpc>
              <a:spcBef>
                <a:spcPts val="0"/>
              </a:spcBef>
              <a:buSzTx/>
              <a:buNone/>
              <a:defRPr b="1" sz="1800"/>
            </a:lvl1pPr>
            <a:lvl2pPr marL="0" indent="0" defTabSz="302683">
              <a:lnSpc>
                <a:spcPct val="100000"/>
              </a:lnSpc>
              <a:spcBef>
                <a:spcPts val="0"/>
              </a:spcBef>
              <a:buSzTx/>
              <a:buNone/>
              <a:defRPr b="1" sz="1800"/>
            </a:lvl2pPr>
            <a:lvl3pPr marL="0" indent="0" defTabSz="302683">
              <a:lnSpc>
                <a:spcPct val="100000"/>
              </a:lnSpc>
              <a:spcBef>
                <a:spcPts val="0"/>
              </a:spcBef>
              <a:buSzTx/>
              <a:buNone/>
              <a:defRPr b="1" sz="1800"/>
            </a:lvl3pPr>
            <a:lvl4pPr marL="0" indent="0" defTabSz="302683">
              <a:lnSpc>
                <a:spcPct val="100000"/>
              </a:lnSpc>
              <a:spcBef>
                <a:spcPts val="0"/>
              </a:spcBef>
              <a:buSzTx/>
              <a:buNone/>
              <a:defRPr b="1" sz="1800"/>
            </a:lvl4pPr>
            <a:lvl5pPr marL="0" indent="0" defTabSz="302683">
              <a:lnSpc>
                <a:spcPct val="100000"/>
              </a:lnSpc>
              <a:spcBef>
                <a:spcPts val="0"/>
              </a:spcBef>
              <a:buSzTx/>
              <a:buNone/>
              <a:defRPr b="1" sz="1800"/>
            </a:lvl5pPr>
          </a:lstStyle>
          <a:p>
            <a:pPr/>
            <a:r>
              <a:t>Body Level One</a:t>
            </a:r>
          </a:p>
          <a:p>
            <a:pPr lvl="1"/>
            <a:r>
              <a:t>Body Level Two</a:t>
            </a:r>
          </a:p>
          <a:p>
            <a:pPr lvl="2"/>
            <a:r>
              <a:t>Body Level Three</a:t>
            </a:r>
          </a:p>
          <a:p>
            <a:pPr lvl="3"/>
            <a:r>
              <a:t>Body Level Four</a:t>
            </a:r>
          </a:p>
          <a:p>
            <a:pPr lvl="4"/>
            <a:r>
              <a:t>Body Level Five</a:t>
            </a:r>
          </a:p>
        </p:txBody>
      </p:sp>
      <p:sp>
        <p:nvSpPr>
          <p:cNvPr id="34" name="Title Text"/>
          <p:cNvSpPr txBox="1"/>
          <p:nvPr>
            <p:ph type="title"/>
          </p:nvPr>
        </p:nvSpPr>
        <p:spPr>
          <a:xfrm>
            <a:off x="893563" y="357087"/>
            <a:ext cx="2632474" cy="2262288"/>
          </a:xfrm>
          <a:prstGeom prst="rect">
            <a:avLst/>
          </a:prstGeom>
        </p:spPr>
        <p:txBody>
          <a:bodyPr anchor="b"/>
          <a:lstStyle/>
          <a:p>
            <a:pPr/>
            <a:r>
              <a:t>Title Text</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3" name="Rectangle"/>
          <p:cNvSpPr txBox="1"/>
          <p:nvPr>
            <p:ph type="body" sz="quarter" idx="13"/>
          </p:nvPr>
        </p:nvSpPr>
        <p:spPr>
          <a:xfrm>
            <a:off x="893563" y="728565"/>
            <a:ext cx="5985274" cy="346400"/>
          </a:xfrm>
          <a:prstGeom prst="rect">
            <a:avLst/>
          </a:prstGeom>
        </p:spPr>
        <p:txBody>
          <a:bodyPr/>
          <a:lstStyle/>
          <a:p>
            <a:pPr/>
          </a:p>
        </p:txBody>
      </p:sp>
      <p:sp>
        <p:nvSpPr>
          <p:cNvPr id="44" name="Title Text"/>
          <p:cNvSpPr txBox="1"/>
          <p:nvPr>
            <p:ph type="title"/>
          </p:nvPr>
        </p:nvSpPr>
        <p:spPr>
          <a:prstGeom prst="rect">
            <a:avLst/>
          </a:prstGeom>
        </p:spPr>
        <p:txBody>
          <a:bodyPr/>
          <a:lstStyle/>
          <a:p>
            <a:pPr/>
            <a:r>
              <a:t>Title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p:nvPr>
        </p:nvSpPr>
        <p:spPr>
          <a:prstGeom prst="rect">
            <a:avLst/>
          </a:prstGeom>
        </p:spPr>
        <p:txBody>
          <a:bodyPr numCol="2" spcCol="303886"/>
          <a:lstStyle/>
          <a:p>
            <a:pPr/>
            <a:r>
              <a:t>Body Level One</a:t>
            </a:r>
          </a:p>
          <a:p>
            <a:pPr lvl="1"/>
            <a:r>
              <a:t>Body Level Two</a:t>
            </a:r>
          </a:p>
          <a:p>
            <a:pPr lvl="2"/>
            <a:r>
              <a:t>Body Level Three</a:t>
            </a:r>
          </a:p>
          <a:p>
            <a:pPr lvl="3"/>
            <a:r>
              <a:t>Body Level Four</a:t>
            </a:r>
          </a:p>
          <a:p>
            <a:pPr lvl="4"/>
            <a:r>
              <a:t>Body Level Five</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660384004_1290x1720.jpeg"/>
          <p:cNvSpPr/>
          <p:nvPr>
            <p:ph type="pic" sz="half" idx="13"/>
          </p:nvPr>
        </p:nvSpPr>
        <p:spPr>
          <a:xfrm>
            <a:off x="3886200" y="360163"/>
            <a:ext cx="2986089" cy="4308873"/>
          </a:xfrm>
          <a:prstGeom prst="rect">
            <a:avLst/>
          </a:prstGeom>
        </p:spPr>
        <p:txBody>
          <a:bodyPr lIns="91439" tIns="45719" rIns="91439" bIns="45719">
            <a:noAutofit/>
          </a:bodyPr>
          <a:lstStyle/>
          <a:p>
            <a:pPr/>
          </a:p>
        </p:txBody>
      </p:sp>
      <p:sp>
        <p:nvSpPr>
          <p:cNvPr id="61" name="Title Text"/>
          <p:cNvSpPr txBox="1"/>
          <p:nvPr>
            <p:ph type="title"/>
          </p:nvPr>
        </p:nvSpPr>
        <p:spPr>
          <a:xfrm>
            <a:off x="893563" y="229194"/>
            <a:ext cx="2632474" cy="523878"/>
          </a:xfrm>
          <a:prstGeom prst="rect">
            <a:avLst/>
          </a:prstGeom>
        </p:spPr>
        <p:txBody>
          <a:bodyPr/>
          <a:lstStyle/>
          <a:p>
            <a:pPr/>
            <a:r>
              <a:t>Title Text</a:t>
            </a:r>
          </a:p>
        </p:txBody>
      </p:sp>
      <p:sp>
        <p:nvSpPr>
          <p:cNvPr id="62" name="Body Level One…"/>
          <p:cNvSpPr txBox="1"/>
          <p:nvPr>
            <p:ph type="body" sz="quarter" idx="1"/>
          </p:nvPr>
        </p:nvSpPr>
        <p:spPr>
          <a:xfrm>
            <a:off x="893563" y="728565"/>
            <a:ext cx="2632474" cy="3464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3" name="Body Level One…"/>
          <p:cNvSpPr txBox="1"/>
          <p:nvPr>
            <p:ph type="body" sz="quarter" idx="14"/>
          </p:nvPr>
        </p:nvSpPr>
        <p:spPr>
          <a:xfrm>
            <a:off x="893563" y="1794475"/>
            <a:ext cx="2632473" cy="2883975"/>
          </a:xfrm>
          <a:prstGeom prst="rect">
            <a:avLst/>
          </a:prstGeom>
        </p:spPr>
        <p:txBody>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Title Text"/>
          <p:cNvSpPr txBox="1"/>
          <p:nvPr>
            <p:ph type="title"/>
          </p:nvPr>
        </p:nvSpPr>
        <p:spPr>
          <a:xfrm>
            <a:off x="893563" y="1663302"/>
            <a:ext cx="5985273" cy="1702595"/>
          </a:xfrm>
          <a:prstGeom prst="rect">
            <a:avLst/>
          </a:prstGeom>
        </p:spPr>
        <p:txBody>
          <a:bodyPr anchor="ctr"/>
          <a:lstStyle>
            <a:lvl1pPr>
              <a:defRPr b="0" spc="-84" sz="4200">
                <a:latin typeface="Helvetica Neue Medium"/>
                <a:ea typeface="Helvetica Neue Medium"/>
                <a:cs typeface="Helvetica Neue Medium"/>
                <a:sym typeface="Helvetica Neue Medium"/>
              </a:defRPr>
            </a:lvl1pPr>
          </a:lstStyle>
          <a:p>
            <a:pPr/>
            <a:r>
              <a:t>Title Text</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Title Text"/>
          <p:cNvSpPr txBox="1"/>
          <p:nvPr>
            <p:ph type="title"/>
          </p:nvPr>
        </p:nvSpPr>
        <p:spPr>
          <a:prstGeom prst="rect">
            <a:avLst/>
          </a:prstGeom>
        </p:spPr>
        <p:txBody>
          <a:bodyPr/>
          <a:lstStyle/>
          <a:p>
            <a:pPr/>
            <a:r>
              <a:t>Title Text</a:t>
            </a:r>
          </a:p>
        </p:txBody>
      </p:sp>
      <p:sp>
        <p:nvSpPr>
          <p:cNvPr id="80" name="Body Level One…"/>
          <p:cNvSpPr txBox="1"/>
          <p:nvPr>
            <p:ph type="body" sz="quarter" idx="1"/>
          </p:nvPr>
        </p:nvSpPr>
        <p:spPr>
          <a:xfrm>
            <a:off x="893563" y="728565"/>
            <a:ext cx="5985275" cy="3464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Title Text"/>
          <p:cNvSpPr txBox="1"/>
          <p:nvPr>
            <p:ph type="title"/>
          </p:nvPr>
        </p:nvSpPr>
        <p:spPr>
          <a:xfrm>
            <a:off x="893563" y="229194"/>
            <a:ext cx="5985273" cy="523878"/>
          </a:xfrm>
          <a:prstGeom prst="rect">
            <a:avLst/>
          </a:prstGeom>
        </p:spPr>
        <p:txBody>
          <a:bodyPr/>
          <a:lstStyle/>
          <a:p>
            <a:pPr/>
            <a:r>
              <a:t>Title Text</a:t>
            </a:r>
          </a:p>
        </p:txBody>
      </p:sp>
      <p:sp>
        <p:nvSpPr>
          <p:cNvPr id="89" name="Body Level One…"/>
          <p:cNvSpPr txBox="1"/>
          <p:nvPr>
            <p:ph type="body" sz="quarter" idx="1"/>
          </p:nvPr>
        </p:nvSpPr>
        <p:spPr>
          <a:xfrm>
            <a:off x="893563" y="726875"/>
            <a:ext cx="5985275" cy="3464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0" name="Body Level One…"/>
          <p:cNvSpPr txBox="1"/>
          <p:nvPr>
            <p:ph type="body" idx="13"/>
          </p:nvPr>
        </p:nvSpPr>
        <p:spPr>
          <a:xfrm>
            <a:off x="893563" y="1525784"/>
            <a:ext cx="5985274" cy="3143252"/>
          </a:xfrm>
          <a:prstGeom prst="rect">
            <a:avLst/>
          </a:prstGeom>
        </p:spPr>
        <p:txBody>
          <a:bodyPr/>
          <a:lstStyle/>
          <a:p>
            <a:pPr marL="0" indent="0">
              <a:spcBef>
                <a:spcPts val="600"/>
              </a:spcBef>
              <a:buSzTx/>
              <a:buNone/>
              <a:defRPr spc="-100" sz="1800"/>
            </a:pP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893563" y="1525784"/>
            <a:ext cx="5985273" cy="3143252"/>
          </a:xfrm>
          <a:prstGeom prst="rect">
            <a:avLst/>
          </a:prstGeom>
          <a:ln w="12700">
            <a:miter lim="400000"/>
          </a:ln>
          <a:extLst>
            <a:ext uri="{C572A759-6A51-4108-AA02-DFA0A04FC94B}">
              <ma14:wrappingTextBoxFlag xmlns:ma14="http://schemas.microsoft.com/office/mac/drawingml/2011/main" val="1"/>
            </a:ext>
          </a:extLst>
        </p:spPr>
        <p:txBody>
          <a:bodyPr lIns="26192" tIns="26192" rIns="26192" bIns="26192">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893563" y="227011"/>
            <a:ext cx="5985273" cy="523878"/>
          </a:xfrm>
          <a:prstGeom prst="rect">
            <a:avLst/>
          </a:prstGeom>
          <a:ln w="12700">
            <a:miter lim="400000"/>
          </a:ln>
          <a:extLst>
            <a:ext uri="{C572A759-6A51-4108-AA02-DFA0A04FC94B}">
              <ma14:wrappingTextBoxFlag xmlns:ma14="http://schemas.microsoft.com/office/mac/drawingml/2011/main" val="1"/>
            </a:ext>
          </a:extLst>
        </p:spPr>
        <p:txBody>
          <a:bodyPr lIns="26192" tIns="26192" rIns="26192" bIns="26192">
            <a:normAutofit fontScale="100000" lnSpcReduction="0"/>
          </a:bodyPr>
          <a:lstStyle/>
          <a:p>
            <a:pPr/>
            <a:r>
              <a:t>Title Text</a:t>
            </a:r>
          </a:p>
        </p:txBody>
      </p:sp>
      <p:sp>
        <p:nvSpPr>
          <p:cNvPr id="4" name="Slide Number"/>
          <p:cNvSpPr txBox="1"/>
          <p:nvPr>
            <p:ph type="sldNum" sz="quarter" idx="2"/>
          </p:nvPr>
        </p:nvSpPr>
        <p:spPr>
          <a:xfrm>
            <a:off x="3809543" y="4763244"/>
            <a:ext cx="149821" cy="139153"/>
          </a:xfrm>
          <a:prstGeom prst="rect">
            <a:avLst/>
          </a:prstGeom>
          <a:ln w="12700">
            <a:miter lim="400000"/>
          </a:ln>
        </p:spPr>
        <p:txBody>
          <a:bodyPr wrap="none" lIns="26192" tIns="26192" rIns="26192" bIns="26192" anchor="b">
            <a:spAutoFit/>
          </a:bodyPr>
          <a:lstStyle>
            <a:lvl1pPr defTabSz="301228">
              <a:defRPr sz="6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894056"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n-lt"/>
          <a:ea typeface="+mn-ea"/>
          <a:cs typeface="+mn-cs"/>
          <a:sym typeface="Helvetica Neue"/>
        </a:defRPr>
      </a:lvl1pPr>
      <a:lvl2pPr marL="0" marR="0" indent="0" algn="l" defTabSz="894056"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n-lt"/>
          <a:ea typeface="+mn-ea"/>
          <a:cs typeface="+mn-cs"/>
          <a:sym typeface="Helvetica Neue"/>
        </a:defRPr>
      </a:lvl2pPr>
      <a:lvl3pPr marL="0" marR="0" indent="0" algn="l" defTabSz="894056"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n-lt"/>
          <a:ea typeface="+mn-ea"/>
          <a:cs typeface="+mn-cs"/>
          <a:sym typeface="Helvetica Neue"/>
        </a:defRPr>
      </a:lvl3pPr>
      <a:lvl4pPr marL="0" marR="0" indent="0" algn="l" defTabSz="894056"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n-lt"/>
          <a:ea typeface="+mn-ea"/>
          <a:cs typeface="+mn-cs"/>
          <a:sym typeface="Helvetica Neue"/>
        </a:defRPr>
      </a:lvl4pPr>
      <a:lvl5pPr marL="0" marR="0" indent="0" algn="l" defTabSz="894056"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n-lt"/>
          <a:ea typeface="+mn-ea"/>
          <a:cs typeface="+mn-cs"/>
          <a:sym typeface="Helvetica Neue"/>
        </a:defRPr>
      </a:lvl5pPr>
      <a:lvl6pPr marL="0" marR="0" indent="0" algn="l" defTabSz="894056"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n-lt"/>
          <a:ea typeface="+mn-ea"/>
          <a:cs typeface="+mn-cs"/>
          <a:sym typeface="Helvetica Neue"/>
        </a:defRPr>
      </a:lvl6pPr>
      <a:lvl7pPr marL="0" marR="0" indent="0" algn="l" defTabSz="894056"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n-lt"/>
          <a:ea typeface="+mn-ea"/>
          <a:cs typeface="+mn-cs"/>
          <a:sym typeface="Helvetica Neue"/>
        </a:defRPr>
      </a:lvl7pPr>
      <a:lvl8pPr marL="0" marR="0" indent="0" algn="l" defTabSz="894056"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n-lt"/>
          <a:ea typeface="+mn-ea"/>
          <a:cs typeface="+mn-cs"/>
          <a:sym typeface="Helvetica Neue"/>
        </a:defRPr>
      </a:lvl8pPr>
      <a:lvl9pPr marL="0" marR="0" indent="0" algn="l" defTabSz="894056" rtl="0" latinLnBrk="0">
        <a:lnSpc>
          <a:spcPct val="80000"/>
        </a:lnSpc>
        <a:spcBef>
          <a:spcPts val="0"/>
        </a:spcBef>
        <a:spcAft>
          <a:spcPts val="0"/>
        </a:spcAft>
        <a:buClrTx/>
        <a:buSzTx/>
        <a:buFontTx/>
        <a:buNone/>
        <a:tabLst/>
        <a:defRPr b="1" baseline="0" cap="none" i="0" spc="-58" strike="noStrike" sz="3000" u="none">
          <a:ln>
            <a:noFill/>
          </a:ln>
          <a:solidFill>
            <a:srgbClr val="000000"/>
          </a:solidFill>
          <a:uFillTx/>
          <a:latin typeface="+mn-lt"/>
          <a:ea typeface="+mn-ea"/>
          <a:cs typeface="+mn-cs"/>
          <a:sym typeface="Helvetica Neue"/>
        </a:defRPr>
      </a:lvl9pPr>
    </p:titleStyle>
    <p:bodyStyle>
      <a:lvl1pPr marL="177800" marR="0" indent="-177800" algn="l" defTabSz="894056"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n-lt"/>
          <a:ea typeface="+mn-ea"/>
          <a:cs typeface="+mn-cs"/>
          <a:sym typeface="Helvetica Neue"/>
        </a:defRPr>
      </a:lvl1pPr>
      <a:lvl2pPr marL="558800" marR="0" indent="-177800" algn="l" defTabSz="894056"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n-lt"/>
          <a:ea typeface="+mn-ea"/>
          <a:cs typeface="+mn-cs"/>
          <a:sym typeface="Helvetica Neue"/>
        </a:defRPr>
      </a:lvl2pPr>
      <a:lvl3pPr marL="939800" marR="0" indent="-177800" algn="l" defTabSz="894056"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n-lt"/>
          <a:ea typeface="+mn-ea"/>
          <a:cs typeface="+mn-cs"/>
          <a:sym typeface="Helvetica Neue"/>
        </a:defRPr>
      </a:lvl3pPr>
      <a:lvl4pPr marL="1320800" marR="0" indent="-177800" algn="l" defTabSz="894056"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n-lt"/>
          <a:ea typeface="+mn-ea"/>
          <a:cs typeface="+mn-cs"/>
          <a:sym typeface="Helvetica Neue"/>
        </a:defRPr>
      </a:lvl4pPr>
      <a:lvl5pPr marL="1701800" marR="0" indent="-177800" algn="l" defTabSz="894056"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n-lt"/>
          <a:ea typeface="+mn-ea"/>
          <a:cs typeface="+mn-cs"/>
          <a:sym typeface="Helvetica Neue"/>
        </a:defRPr>
      </a:lvl5pPr>
      <a:lvl6pPr marL="2082800" marR="0" indent="-177800" algn="l" defTabSz="894056"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n-lt"/>
          <a:ea typeface="+mn-ea"/>
          <a:cs typeface="+mn-cs"/>
          <a:sym typeface="Helvetica Neue"/>
        </a:defRPr>
      </a:lvl6pPr>
      <a:lvl7pPr marL="2463800" marR="0" indent="-177800" algn="l" defTabSz="894056"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n-lt"/>
          <a:ea typeface="+mn-ea"/>
          <a:cs typeface="+mn-cs"/>
          <a:sym typeface="Helvetica Neue"/>
        </a:defRPr>
      </a:lvl7pPr>
      <a:lvl8pPr marL="2844800" marR="0" indent="-177800" algn="l" defTabSz="894056"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n-lt"/>
          <a:ea typeface="+mn-ea"/>
          <a:cs typeface="+mn-cs"/>
          <a:sym typeface="Helvetica Neue"/>
        </a:defRPr>
      </a:lvl8pPr>
      <a:lvl9pPr marL="3225800" marR="0" indent="-177800" algn="l" defTabSz="894056" rtl="0" latinLnBrk="0">
        <a:lnSpc>
          <a:spcPct val="90000"/>
        </a:lnSpc>
        <a:spcBef>
          <a:spcPts val="1600"/>
        </a:spcBef>
        <a:spcAft>
          <a:spcPts val="0"/>
        </a:spcAft>
        <a:buClrTx/>
        <a:buSzPct val="123000"/>
        <a:buFontTx/>
        <a:buChar char="•"/>
        <a:tabLst/>
        <a:defRPr b="0" baseline="0" cap="none" i="0" spc="0" strike="noStrike" sz="1400" u="none">
          <a:ln>
            <a:noFill/>
          </a:ln>
          <a:solidFill>
            <a:srgbClr val="000000"/>
          </a:solidFill>
          <a:uFillTx/>
          <a:latin typeface="+mn-lt"/>
          <a:ea typeface="+mn-ea"/>
          <a:cs typeface="+mn-cs"/>
          <a:sym typeface="Helvetica Neue"/>
        </a:defRPr>
      </a:lvl9pPr>
    </p:bodyStyle>
    <p:otherStyle>
      <a:lvl1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1pPr>
      <a:lvl2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2pPr>
      <a:lvl3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3pPr>
      <a:lvl4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4pPr>
      <a:lvl5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5pPr>
      <a:lvl6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6pPr>
      <a:lvl7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7pPr>
      <a:lvl8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8pPr>
      <a:lvl9pPr marL="0" marR="0" indent="0" algn="ctr" defTabSz="301228" rtl="0" latinLnBrk="0">
        <a:lnSpc>
          <a:spcPct val="100000"/>
        </a:lnSpc>
        <a:spcBef>
          <a:spcPts val="0"/>
        </a:spcBef>
        <a:spcAft>
          <a:spcPts val="0"/>
        </a:spcAft>
        <a:buClrTx/>
        <a:buSzTx/>
        <a:buFontTx/>
        <a:buNone/>
        <a:tabLst/>
        <a:defRPr b="0" baseline="0" cap="none" i="0" spc="0" strike="noStrike" sz="6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1.png" descr="1.png"/>
          <p:cNvPicPr>
            <a:picLocks noChangeAspect="1"/>
          </p:cNvPicPr>
          <p:nvPr/>
        </p:nvPicPr>
        <p:blipFill>
          <a:blip r:embed="rId2">
            <a:extLst/>
          </a:blip>
          <a:stretch>
            <a:fillRect/>
          </a:stretch>
        </p:blipFill>
        <p:spPr>
          <a:xfrm>
            <a:off x="0" y="227"/>
            <a:ext cx="7772400" cy="5028745"/>
          </a:xfrm>
          <a:prstGeom prst="rect">
            <a:avLst/>
          </a:prstGeom>
          <a:ln w="12700">
            <a:miter lim="400000"/>
          </a:ln>
        </p:spPr>
      </p:pic>
      <p:sp>
        <p:nvSpPr>
          <p:cNvPr id="152" name="As your neighborhood specialist, I promise to SERVE YOU, not sell you."/>
          <p:cNvSpPr txBox="1"/>
          <p:nvPr/>
        </p:nvSpPr>
        <p:spPr>
          <a:xfrm rot="21342138">
            <a:off x="1185049" y="2829528"/>
            <a:ext cx="5402301" cy="742045"/>
          </a:xfrm>
          <a:prstGeom prst="rect">
            <a:avLst/>
          </a:prstGeom>
          <a:ln w="12700">
            <a:miter lim="400000"/>
          </a:ln>
          <a:effectLst>
            <a:outerShdw sx="100000" sy="100000" kx="0" ky="0" algn="b" rotWithShape="0" blurRad="50800" dist="63500" dir="2700000">
              <a:srgbClr val="FFFFFF">
                <a:alpha val="50000"/>
              </a:srgbClr>
            </a:outerShdw>
          </a:effectLst>
          <a:extLst>
            <a:ext uri="{C572A759-6A51-4108-AA02-DFA0A04FC94B}">
              <ma14:wrappingTextBoxFlag xmlns:ma14="http://schemas.microsoft.com/office/mac/drawingml/2011/main" val="1"/>
            </a:ext>
          </a:extLst>
        </p:spPr>
        <p:txBody>
          <a:bodyPr lIns="26192" tIns="26192" rIns="26192" bIns="26192" anchor="ctr">
            <a:spAutoFit/>
          </a:bodyPr>
          <a:lstStyle/>
          <a:p>
            <a:pPr defTabSz="457200">
              <a:lnSpc>
                <a:spcPct val="120000"/>
              </a:lnSpc>
              <a:defRPr b="1" sz="2000">
                <a:solidFill>
                  <a:srgbClr val="000000"/>
                </a:solidFill>
              </a:defRPr>
            </a:pPr>
            <a:r>
              <a:t>As your neighborhood specialist, I promise to </a:t>
            </a:r>
            <a:r>
              <a:rPr u="sng"/>
              <a:t>SERVE YOU, not sell you.</a:t>
            </a:r>
          </a:p>
        </p:txBody>
      </p:sp>
      <p:pic>
        <p:nvPicPr>
          <p:cNvPr id="153" name="Postcard Backgrounds (6).png" descr="Postcard Backgrounds (6).png"/>
          <p:cNvPicPr>
            <a:picLocks noChangeAspect="1"/>
          </p:cNvPicPr>
          <p:nvPr/>
        </p:nvPicPr>
        <p:blipFill>
          <a:blip r:embed="rId3">
            <a:extLst/>
          </a:blip>
          <a:srcRect l="15045" t="12894" r="21487" b="0"/>
          <a:stretch>
            <a:fillRect/>
          </a:stretch>
        </p:blipFill>
        <p:spPr>
          <a:xfrm>
            <a:off x="6123521" y="3593779"/>
            <a:ext cx="1522427" cy="13519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2.png" descr="2.png"/>
          <p:cNvPicPr>
            <a:picLocks noChangeAspect="1"/>
          </p:cNvPicPr>
          <p:nvPr/>
        </p:nvPicPr>
        <p:blipFill>
          <a:blip r:embed="rId2">
            <a:extLst/>
          </a:blip>
          <a:srcRect l="0" t="0" r="42787" b="0"/>
          <a:stretch>
            <a:fillRect/>
          </a:stretch>
        </p:blipFill>
        <p:spPr>
          <a:xfrm>
            <a:off x="-2" y="227"/>
            <a:ext cx="4446790" cy="5028745"/>
          </a:xfrm>
          <a:prstGeom prst="rect">
            <a:avLst/>
          </a:prstGeom>
          <a:ln w="12700">
            <a:miter lim="400000"/>
          </a:ln>
        </p:spPr>
      </p:pic>
      <p:pic>
        <p:nvPicPr>
          <p:cNvPr id="156" name="companylogo-01.png" descr="companylogo-01.png"/>
          <p:cNvPicPr>
            <a:picLocks noChangeAspect="1"/>
          </p:cNvPicPr>
          <p:nvPr/>
        </p:nvPicPr>
        <p:blipFill>
          <a:blip r:embed="rId3">
            <a:extLst/>
          </a:blip>
          <a:stretch>
            <a:fillRect/>
          </a:stretch>
        </p:blipFill>
        <p:spPr>
          <a:xfrm>
            <a:off x="4555249" y="256439"/>
            <a:ext cx="1487746" cy="563743"/>
          </a:xfrm>
          <a:prstGeom prst="rect">
            <a:avLst/>
          </a:prstGeom>
          <a:ln w="12700">
            <a:miter lim="400000"/>
          </a:ln>
        </p:spPr>
      </p:pic>
      <p:sp>
        <p:nvSpPr>
          <p:cNvPr id="157" name="Name Here…"/>
          <p:cNvSpPr txBox="1"/>
          <p:nvPr/>
        </p:nvSpPr>
        <p:spPr>
          <a:xfrm>
            <a:off x="4769146" y="859381"/>
            <a:ext cx="917336" cy="577408"/>
          </a:xfrm>
          <a:prstGeom prst="rect">
            <a:avLst/>
          </a:prstGeom>
          <a:ln w="12700">
            <a:miter lim="400000"/>
          </a:ln>
          <a:extLst>
            <a:ext uri="{C572A759-6A51-4108-AA02-DFA0A04FC94B}">
              <ma14:wrappingTextBoxFlag xmlns:ma14="http://schemas.microsoft.com/office/mac/drawingml/2011/main" val="1"/>
            </a:ext>
          </a:extLst>
        </p:spPr>
        <p:txBody>
          <a:bodyPr wrap="none" lIns="30359" tIns="30359" rIns="30359" bIns="30359" anchor="ctr">
            <a:spAutoFit/>
          </a:bodyPr>
          <a:lstStyle/>
          <a:p>
            <a:pPr algn="l" defTabSz="1788115">
              <a:lnSpc>
                <a:spcPct val="80000"/>
              </a:lnSpc>
              <a:defRPr spc="-19" sz="1000">
                <a:solidFill>
                  <a:srgbClr val="000000"/>
                </a:solidFill>
                <a:latin typeface="Helvetica Neue Medium"/>
                <a:ea typeface="Helvetica Neue Medium"/>
                <a:cs typeface="Helvetica Neue Medium"/>
                <a:sym typeface="Helvetica Neue Medium"/>
              </a:defRPr>
            </a:pPr>
            <a:r>
              <a:t>Name Here</a:t>
            </a:r>
          </a:p>
          <a:p>
            <a:pPr algn="l" defTabSz="1788115">
              <a:lnSpc>
                <a:spcPct val="80000"/>
              </a:lnSpc>
              <a:defRPr spc="-19" sz="1000">
                <a:solidFill>
                  <a:srgbClr val="000000"/>
                </a:solidFill>
                <a:latin typeface="Helvetica Neue Medium"/>
                <a:ea typeface="Helvetica Neue Medium"/>
                <a:cs typeface="Helvetica Neue Medium"/>
                <a:sym typeface="Helvetica Neue Medium"/>
              </a:defRPr>
            </a:pPr>
            <a:r>
              <a:t>Address</a:t>
            </a:r>
          </a:p>
          <a:p>
            <a:pPr algn="l" defTabSz="1788115">
              <a:lnSpc>
                <a:spcPct val="80000"/>
              </a:lnSpc>
              <a:defRPr spc="-19" sz="1000">
                <a:solidFill>
                  <a:srgbClr val="000000"/>
                </a:solidFill>
                <a:latin typeface="Helvetica Neue Medium"/>
                <a:ea typeface="Helvetica Neue Medium"/>
                <a:cs typeface="Helvetica Neue Medium"/>
                <a:sym typeface="Helvetica Neue Medium"/>
              </a:defRPr>
            </a:pPr>
            <a:r>
              <a:t>Email Address</a:t>
            </a:r>
          </a:p>
          <a:p>
            <a:pPr algn="l" defTabSz="1788115">
              <a:lnSpc>
                <a:spcPct val="80000"/>
              </a:lnSpc>
              <a:defRPr spc="-19" sz="1000">
                <a:solidFill>
                  <a:srgbClr val="000000"/>
                </a:solidFill>
                <a:latin typeface="Helvetica Neue Medium"/>
                <a:ea typeface="Helvetica Neue Medium"/>
                <a:cs typeface="Helvetica Neue Medium"/>
                <a:sym typeface="Helvetica Neue Medium"/>
              </a:defRPr>
            </a:pPr>
            <a:r>
              <a:t>Web Address</a:t>
            </a:r>
          </a:p>
        </p:txBody>
      </p:sp>
      <p:grpSp>
        <p:nvGrpSpPr>
          <p:cNvPr id="160" name="avatar-01.png"/>
          <p:cNvGrpSpPr/>
          <p:nvPr/>
        </p:nvGrpSpPr>
        <p:grpSpPr>
          <a:xfrm>
            <a:off x="355131" y="2626411"/>
            <a:ext cx="1091265" cy="1142065"/>
            <a:chOff x="0" y="0"/>
            <a:chExt cx="1091264" cy="1142064"/>
          </a:xfrm>
        </p:grpSpPr>
        <p:pic>
          <p:nvPicPr>
            <p:cNvPr id="158" name="avatar-01.png" descr="avatar-01.png"/>
            <p:cNvPicPr>
              <a:picLocks noChangeAspect="1"/>
            </p:cNvPicPr>
            <p:nvPr/>
          </p:nvPicPr>
          <p:blipFill>
            <a:blip r:embed="rId4">
              <a:extLst/>
            </a:blip>
            <a:stretch>
              <a:fillRect/>
            </a:stretch>
          </p:blipFill>
          <p:spPr>
            <a:xfrm>
              <a:off x="50800" y="38100"/>
              <a:ext cx="989665" cy="989665"/>
            </a:xfrm>
            <a:prstGeom prst="rect">
              <a:avLst/>
            </a:prstGeom>
            <a:ln w="12700" cap="flat">
              <a:noFill/>
              <a:miter lim="400000"/>
            </a:ln>
            <a:effectLst/>
          </p:spPr>
        </p:pic>
        <p:pic>
          <p:nvPicPr>
            <p:cNvPr id="159" name="avatar-01.png" descr="avatar-01.png"/>
            <p:cNvPicPr>
              <a:picLocks noChangeAspect="1"/>
            </p:cNvPicPr>
            <p:nvPr/>
          </p:nvPicPr>
          <p:blipFill>
            <a:blip r:embed="rId5">
              <a:extLst/>
            </a:blip>
            <a:stretch>
              <a:fillRect/>
            </a:stretch>
          </p:blipFill>
          <p:spPr>
            <a:xfrm>
              <a:off x="0" y="0"/>
              <a:ext cx="1091265" cy="1142065"/>
            </a:xfrm>
            <a:prstGeom prst="rect">
              <a:avLst/>
            </a:prstGeom>
            <a:ln w="12700" cap="flat">
              <a:noFill/>
              <a:miter lim="400000"/>
            </a:ln>
            <a:effectLst/>
          </p:spPr>
        </p:pic>
      </p:grpSp>
      <p:sp>
        <p:nvSpPr>
          <p:cNvPr id="161" name="Call or text me at 555-555-5555!…"/>
          <p:cNvSpPr txBox="1"/>
          <p:nvPr/>
        </p:nvSpPr>
        <p:spPr>
          <a:xfrm>
            <a:off x="1605791" y="2849355"/>
            <a:ext cx="2416446" cy="696176"/>
          </a:xfrm>
          <a:prstGeom prst="rect">
            <a:avLst/>
          </a:prstGeom>
          <a:ln w="12700">
            <a:miter lim="400000"/>
          </a:ln>
          <a:extLst>
            <a:ext uri="{C572A759-6A51-4108-AA02-DFA0A04FC94B}">
              <ma14:wrappingTextBoxFlag xmlns:ma14="http://schemas.microsoft.com/office/mac/drawingml/2011/main" val="1"/>
            </a:ext>
          </a:extLst>
        </p:spPr>
        <p:txBody>
          <a:bodyPr lIns="26192" tIns="26192" rIns="26192" bIns="26192" anchor="ctr">
            <a:spAutoFit/>
          </a:bodyPr>
          <a:lstStyle/>
          <a:p>
            <a:pPr algn="l" defTabSz="302683">
              <a:defRPr b="1" sz="1100">
                <a:solidFill>
                  <a:srgbClr val="000000"/>
                </a:solidFill>
              </a:defRPr>
            </a:pPr>
            <a:r>
              <a:t>Call or text me at 555-555-5555!</a:t>
            </a:r>
          </a:p>
          <a:p>
            <a:pPr algn="l" defTabSz="302683">
              <a:defRPr b="1" sz="1100">
                <a:solidFill>
                  <a:srgbClr val="000000"/>
                </a:solidFill>
              </a:defRPr>
            </a:pPr>
          </a:p>
          <a:p>
            <a:pPr algn="l" defTabSz="302683">
              <a:defRPr sz="1100">
                <a:solidFill>
                  <a:srgbClr val="000000"/>
                </a:solidFill>
              </a:defRPr>
            </a:pPr>
            <a:r>
              <a:t>Agent Name, </a:t>
            </a:r>
            <a:r>
              <a:rPr i="1"/>
              <a:t>Power Agent</a:t>
            </a:r>
            <a:r>
              <a:rPr baseline="31999" i="1"/>
              <a:t>®</a:t>
            </a:r>
            <a:endParaRPr baseline="31999" i="1"/>
          </a:p>
          <a:p>
            <a:pPr algn="l" defTabSz="302683">
              <a:defRPr sz="1100">
                <a:solidFill>
                  <a:srgbClr val="000000"/>
                </a:solidFill>
              </a:defRPr>
            </a:pPr>
            <a:r>
              <a:t>Email Address </a:t>
            </a:r>
          </a:p>
        </p:txBody>
      </p:sp>
      <p:pic>
        <p:nvPicPr>
          <p:cNvPr id="162" name="PA-Logo-Stacked BLACK-01.png" descr="PA-Logo-Stacked BLACK-01.png"/>
          <p:cNvPicPr>
            <a:picLocks noChangeAspect="1"/>
          </p:cNvPicPr>
          <p:nvPr/>
        </p:nvPicPr>
        <p:blipFill>
          <a:blip r:embed="rId6">
            <a:extLst/>
          </a:blip>
          <a:stretch>
            <a:fillRect/>
          </a:stretch>
        </p:blipFill>
        <p:spPr>
          <a:xfrm>
            <a:off x="380639" y="4100883"/>
            <a:ext cx="433885" cy="461771"/>
          </a:xfrm>
          <a:prstGeom prst="rect">
            <a:avLst/>
          </a:prstGeom>
          <a:ln w="12700">
            <a:miter lim="400000"/>
          </a:ln>
        </p:spPr>
      </p:pic>
      <p:sp>
        <p:nvSpPr>
          <p:cNvPr id="163" name="Name Here…"/>
          <p:cNvSpPr txBox="1"/>
          <p:nvPr/>
        </p:nvSpPr>
        <p:spPr>
          <a:xfrm>
            <a:off x="5720541" y="2792439"/>
            <a:ext cx="1091262" cy="586167"/>
          </a:xfrm>
          <a:prstGeom prst="rect">
            <a:avLst/>
          </a:prstGeom>
          <a:ln w="12700">
            <a:miter lim="400000"/>
          </a:ln>
          <a:extLst>
            <a:ext uri="{C572A759-6A51-4108-AA02-DFA0A04FC94B}">
              <ma14:wrappingTextBoxFlag xmlns:ma14="http://schemas.microsoft.com/office/mac/drawingml/2011/main" val="1"/>
            </a:ext>
          </a:extLst>
        </p:spPr>
        <p:txBody>
          <a:bodyPr wrap="none" lIns="30359" tIns="30359" rIns="30359" bIns="30359" anchor="ctr">
            <a:spAutoFit/>
          </a:bodyPr>
          <a:lstStyle/>
          <a:p>
            <a:pPr defTabSz="1788115">
              <a:lnSpc>
                <a:spcPct val="80000"/>
              </a:lnSpc>
              <a:defRPr spc="-26" sz="1300">
                <a:solidFill>
                  <a:srgbClr val="000000"/>
                </a:solidFill>
                <a:latin typeface="Helvetica Neue Medium"/>
                <a:ea typeface="Helvetica Neue Medium"/>
                <a:cs typeface="Helvetica Neue Medium"/>
                <a:sym typeface="Helvetica Neue Medium"/>
              </a:defRPr>
            </a:pPr>
            <a:r>
              <a:t>Name Here</a:t>
            </a:r>
          </a:p>
          <a:p>
            <a:pPr defTabSz="1788115">
              <a:lnSpc>
                <a:spcPct val="80000"/>
              </a:lnSpc>
              <a:defRPr spc="-26" sz="1300">
                <a:solidFill>
                  <a:srgbClr val="000000"/>
                </a:solidFill>
                <a:latin typeface="Helvetica Neue Medium"/>
                <a:ea typeface="Helvetica Neue Medium"/>
                <a:cs typeface="Helvetica Neue Medium"/>
                <a:sym typeface="Helvetica Neue Medium"/>
              </a:defRPr>
            </a:pPr>
            <a:r>
              <a:t>Address</a:t>
            </a:r>
          </a:p>
          <a:p>
            <a:pPr defTabSz="1788115">
              <a:lnSpc>
                <a:spcPct val="80000"/>
              </a:lnSpc>
              <a:defRPr spc="-26" sz="1300">
                <a:solidFill>
                  <a:srgbClr val="000000"/>
                </a:solidFill>
                <a:latin typeface="Helvetica Neue Medium"/>
                <a:ea typeface="Helvetica Neue Medium"/>
                <a:cs typeface="Helvetica Neue Medium"/>
                <a:sym typeface="Helvetica Neue Medium"/>
              </a:defRPr>
            </a:pPr>
            <a:r>
              <a:t>City, State Zip</a:t>
            </a:r>
          </a:p>
        </p:txBody>
      </p:sp>
      <p:sp>
        <p:nvSpPr>
          <p:cNvPr id="164" name="What people need most now is an advocate they can trust who can deliver the tools and skills they need to make the best possible decisions for their family. Know that for all of your real estate questions or needs, I am here to help!…"/>
          <p:cNvSpPr txBox="1"/>
          <p:nvPr/>
        </p:nvSpPr>
        <p:spPr>
          <a:xfrm>
            <a:off x="344125" y="331983"/>
            <a:ext cx="3758733" cy="1774430"/>
          </a:xfrm>
          <a:prstGeom prst="rect">
            <a:avLst/>
          </a:prstGeom>
          <a:ln w="12700">
            <a:miter lim="400000"/>
          </a:ln>
          <a:extLst>
            <a:ext uri="{C572A759-6A51-4108-AA02-DFA0A04FC94B}">
              <ma14:wrappingTextBoxFlag xmlns:ma14="http://schemas.microsoft.com/office/mac/drawingml/2011/main" val="1"/>
            </a:ext>
          </a:extLst>
        </p:spPr>
        <p:txBody>
          <a:bodyPr lIns="26192" tIns="26192" rIns="26192" bIns="26192" anchor="ctr">
            <a:spAutoFit/>
          </a:bodyPr>
          <a:lstStyle/>
          <a:p>
            <a:pPr>
              <a:defRPr b="1" sz="1400">
                <a:solidFill>
                  <a:srgbClr val="000000"/>
                </a:solidFill>
              </a:defRPr>
            </a:pPr>
            <a:r>
              <a:t>What people need most now is an advocate they can trust who can deliver the tools and skills they need to make the best possible decisions for their family. Know that for all of your real estate questions or needs, I am here to help! </a:t>
            </a:r>
          </a:p>
          <a:p>
            <a:pPr>
              <a:defRPr b="1" sz="1400">
                <a:solidFill>
                  <a:srgbClr val="000000"/>
                </a:solidFill>
              </a:defRPr>
            </a:pPr>
          </a:p>
          <a:p>
            <a:pPr>
              <a:defRPr b="1" sz="1400">
                <a:solidFill>
                  <a:srgbClr val="000000"/>
                </a:solidFill>
              </a:defRPr>
            </a:pPr>
            <a:r>
              <a:t>Call me anytime. </a:t>
            </a:r>
          </a:p>
        </p:txBody>
      </p:sp>
      <p:sp>
        <p:nvSpPr>
          <p:cNvPr id="165" name="* A Power Agent® is a member of an exclusive program of dedicated professionals (less than 1% of agents across North America) committed to helping buyers and sellers get to their next level in life."/>
          <p:cNvSpPr txBox="1"/>
          <p:nvPr/>
        </p:nvSpPr>
        <p:spPr>
          <a:xfrm>
            <a:off x="959713" y="4078473"/>
            <a:ext cx="3015372" cy="608554"/>
          </a:xfrm>
          <a:prstGeom prst="rect">
            <a:avLst/>
          </a:prstGeom>
          <a:ln w="12700">
            <a:miter lim="400000"/>
          </a:ln>
          <a:extLst>
            <a:ext uri="{C572A759-6A51-4108-AA02-DFA0A04FC94B}">
              <ma14:wrappingTextBoxFlag xmlns:ma14="http://schemas.microsoft.com/office/mac/drawingml/2011/main" val="1"/>
            </a:ext>
          </a:extLst>
        </p:spPr>
        <p:txBody>
          <a:bodyPr lIns="26191" tIns="26191" rIns="26191" bIns="26191" anchor="ctr">
            <a:spAutoFit/>
          </a:bodyPr>
          <a:lstStyle/>
          <a:p>
            <a:pPr algn="l" defTabSz="302683">
              <a:defRPr i="1" sz="900">
                <a:solidFill>
                  <a:srgbClr val="000000"/>
                </a:solidFill>
              </a:defRPr>
            </a:pPr>
            <a:r>
              <a:t>* As a </a:t>
            </a:r>
            <a:r>
              <a:rPr b="1"/>
              <a:t>Power Agent</a:t>
            </a:r>
            <a:r>
              <a:rPr b="1" baseline="31999"/>
              <a:t>®</a:t>
            </a:r>
            <a:r>
              <a:t>, I am a member of an exclusive program (less than 1% of agents across North America) of dedicated real estate professionals who are committed to helping buyers and sellers reach their next level in life.</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26192" tIns="26192" rIns="26192" bIns="26192" numCol="1" spcCol="38100" rtlCol="0" anchor="ctr" upright="0">
        <a:spAutoFit/>
      </a:bodyPr>
      <a:lstStyle>
        <a:defPPr marL="0" marR="0" indent="0" algn="ctr" defTabSz="894056"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26192" tIns="26192" rIns="26192" bIns="26192" numCol="1" spcCol="38100" rtlCol="0" anchor="ctr" upright="0">
        <a:spAutoFit/>
      </a:bodyPr>
      <a:lstStyle>
        <a:defPPr marL="0" marR="0" indent="0" algn="ctr" defTabSz="894056"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26192" tIns="26192" rIns="26192" bIns="26192" numCol="1" spcCol="38100" rtlCol="0" anchor="ctr" upright="0">
        <a:spAutoFit/>
      </a:bodyPr>
      <a:lstStyle>
        <a:defPPr marL="0" marR="0" indent="0" algn="ctr" defTabSz="894056"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26192" tIns="26192" rIns="26192" bIns="26192" numCol="1" spcCol="38100" rtlCol="0" anchor="ctr" upright="0">
        <a:spAutoFit/>
      </a:bodyPr>
      <a:lstStyle>
        <a:defPPr marL="0" marR="0" indent="0" algn="ctr" defTabSz="894056" rtl="0" fontAlgn="auto" latinLnBrk="0" hangingPunct="0">
          <a:lnSpc>
            <a:spcPct val="100000"/>
          </a:lnSpc>
          <a:spcBef>
            <a:spcPts val="0"/>
          </a:spcBef>
          <a:spcAft>
            <a:spcPts val="0"/>
          </a:spcAft>
          <a:buClrTx/>
          <a:buSzTx/>
          <a:buFontTx/>
          <a:buNone/>
          <a:tabLst/>
          <a:defRPr b="0" baseline="0" cap="none" i="0" spc="0" strike="noStrike" sz="8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