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7772400" cy="50292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94057" rtl="0" fontAlgn="auto" latinLnBrk="0" hangingPunct="0">
      <a:lnSpc>
        <a:spcPct val="100000"/>
      </a:lnSpc>
      <a:spcBef>
        <a:spcPts val="0"/>
      </a:spcBef>
      <a:spcAft>
        <a:spcPts val="0"/>
      </a:spcAft>
      <a:buClrTx/>
      <a:buSzTx/>
      <a:buFontTx/>
      <a:buNone/>
      <a:tabLst/>
      <a:defRPr b="0" baseline="0" cap="none" i="0" spc="0" strike="noStrike" sz="800" u="none" kumimoji="0" normalizeH="0">
        <a:ln>
          <a:noFill/>
        </a:ln>
        <a:solidFill>
          <a:srgbClr val="5E5E5E"/>
        </a:solidFill>
        <a:effectLst/>
        <a:uFillTx/>
        <a:latin typeface="+mn-lt"/>
        <a:ea typeface="+mn-ea"/>
        <a:cs typeface="+mn-cs"/>
        <a:sym typeface="Helvetica Neue"/>
      </a:defRPr>
    </a:lvl1pPr>
    <a:lvl2pPr marL="0" marR="0" indent="457200" algn="ctr" defTabSz="894057" rtl="0" fontAlgn="auto" latinLnBrk="0" hangingPunct="0">
      <a:lnSpc>
        <a:spcPct val="100000"/>
      </a:lnSpc>
      <a:spcBef>
        <a:spcPts val="0"/>
      </a:spcBef>
      <a:spcAft>
        <a:spcPts val="0"/>
      </a:spcAft>
      <a:buClrTx/>
      <a:buSzTx/>
      <a:buFontTx/>
      <a:buNone/>
      <a:tabLst/>
      <a:defRPr b="0" baseline="0" cap="none" i="0" spc="0" strike="noStrike" sz="800" u="none" kumimoji="0" normalizeH="0">
        <a:ln>
          <a:noFill/>
        </a:ln>
        <a:solidFill>
          <a:srgbClr val="5E5E5E"/>
        </a:solidFill>
        <a:effectLst/>
        <a:uFillTx/>
        <a:latin typeface="+mn-lt"/>
        <a:ea typeface="+mn-ea"/>
        <a:cs typeface="+mn-cs"/>
        <a:sym typeface="Helvetica Neue"/>
      </a:defRPr>
    </a:lvl2pPr>
    <a:lvl3pPr marL="0" marR="0" indent="914400" algn="ctr" defTabSz="894057" rtl="0" fontAlgn="auto" latinLnBrk="0" hangingPunct="0">
      <a:lnSpc>
        <a:spcPct val="100000"/>
      </a:lnSpc>
      <a:spcBef>
        <a:spcPts val="0"/>
      </a:spcBef>
      <a:spcAft>
        <a:spcPts val="0"/>
      </a:spcAft>
      <a:buClrTx/>
      <a:buSzTx/>
      <a:buFontTx/>
      <a:buNone/>
      <a:tabLst/>
      <a:defRPr b="0" baseline="0" cap="none" i="0" spc="0" strike="noStrike" sz="800" u="none" kumimoji="0" normalizeH="0">
        <a:ln>
          <a:noFill/>
        </a:ln>
        <a:solidFill>
          <a:srgbClr val="5E5E5E"/>
        </a:solidFill>
        <a:effectLst/>
        <a:uFillTx/>
        <a:latin typeface="+mn-lt"/>
        <a:ea typeface="+mn-ea"/>
        <a:cs typeface="+mn-cs"/>
        <a:sym typeface="Helvetica Neue"/>
      </a:defRPr>
    </a:lvl3pPr>
    <a:lvl4pPr marL="0" marR="0" indent="1371600" algn="ctr" defTabSz="894057" rtl="0" fontAlgn="auto" latinLnBrk="0" hangingPunct="0">
      <a:lnSpc>
        <a:spcPct val="100000"/>
      </a:lnSpc>
      <a:spcBef>
        <a:spcPts val="0"/>
      </a:spcBef>
      <a:spcAft>
        <a:spcPts val="0"/>
      </a:spcAft>
      <a:buClrTx/>
      <a:buSzTx/>
      <a:buFontTx/>
      <a:buNone/>
      <a:tabLst/>
      <a:defRPr b="0" baseline="0" cap="none" i="0" spc="0" strike="noStrike" sz="800" u="none" kumimoji="0" normalizeH="0">
        <a:ln>
          <a:noFill/>
        </a:ln>
        <a:solidFill>
          <a:srgbClr val="5E5E5E"/>
        </a:solidFill>
        <a:effectLst/>
        <a:uFillTx/>
        <a:latin typeface="+mn-lt"/>
        <a:ea typeface="+mn-ea"/>
        <a:cs typeface="+mn-cs"/>
        <a:sym typeface="Helvetica Neue"/>
      </a:defRPr>
    </a:lvl4pPr>
    <a:lvl5pPr marL="0" marR="0" indent="1828800" algn="ctr" defTabSz="894057" rtl="0" fontAlgn="auto" latinLnBrk="0" hangingPunct="0">
      <a:lnSpc>
        <a:spcPct val="100000"/>
      </a:lnSpc>
      <a:spcBef>
        <a:spcPts val="0"/>
      </a:spcBef>
      <a:spcAft>
        <a:spcPts val="0"/>
      </a:spcAft>
      <a:buClrTx/>
      <a:buSzTx/>
      <a:buFontTx/>
      <a:buNone/>
      <a:tabLst/>
      <a:defRPr b="0" baseline="0" cap="none" i="0" spc="0" strike="noStrike" sz="800" u="none" kumimoji="0" normalizeH="0">
        <a:ln>
          <a:noFill/>
        </a:ln>
        <a:solidFill>
          <a:srgbClr val="5E5E5E"/>
        </a:solidFill>
        <a:effectLst/>
        <a:uFillTx/>
        <a:latin typeface="+mn-lt"/>
        <a:ea typeface="+mn-ea"/>
        <a:cs typeface="+mn-cs"/>
        <a:sym typeface="Helvetica Neue"/>
      </a:defRPr>
    </a:lvl5pPr>
    <a:lvl6pPr marL="0" marR="0" indent="2286000" algn="ctr" defTabSz="894057" rtl="0" fontAlgn="auto" latinLnBrk="0" hangingPunct="0">
      <a:lnSpc>
        <a:spcPct val="100000"/>
      </a:lnSpc>
      <a:spcBef>
        <a:spcPts val="0"/>
      </a:spcBef>
      <a:spcAft>
        <a:spcPts val="0"/>
      </a:spcAft>
      <a:buClrTx/>
      <a:buSzTx/>
      <a:buFontTx/>
      <a:buNone/>
      <a:tabLst/>
      <a:defRPr b="0" baseline="0" cap="none" i="0" spc="0" strike="noStrike" sz="800" u="none" kumimoji="0" normalizeH="0">
        <a:ln>
          <a:noFill/>
        </a:ln>
        <a:solidFill>
          <a:srgbClr val="5E5E5E"/>
        </a:solidFill>
        <a:effectLst/>
        <a:uFillTx/>
        <a:latin typeface="+mn-lt"/>
        <a:ea typeface="+mn-ea"/>
        <a:cs typeface="+mn-cs"/>
        <a:sym typeface="Helvetica Neue"/>
      </a:defRPr>
    </a:lvl6pPr>
    <a:lvl7pPr marL="0" marR="0" indent="2743200" algn="ctr" defTabSz="894057" rtl="0" fontAlgn="auto" latinLnBrk="0" hangingPunct="0">
      <a:lnSpc>
        <a:spcPct val="100000"/>
      </a:lnSpc>
      <a:spcBef>
        <a:spcPts val="0"/>
      </a:spcBef>
      <a:spcAft>
        <a:spcPts val="0"/>
      </a:spcAft>
      <a:buClrTx/>
      <a:buSzTx/>
      <a:buFontTx/>
      <a:buNone/>
      <a:tabLst/>
      <a:defRPr b="0" baseline="0" cap="none" i="0" spc="0" strike="noStrike" sz="800" u="none" kumimoji="0" normalizeH="0">
        <a:ln>
          <a:noFill/>
        </a:ln>
        <a:solidFill>
          <a:srgbClr val="5E5E5E"/>
        </a:solidFill>
        <a:effectLst/>
        <a:uFillTx/>
        <a:latin typeface="+mn-lt"/>
        <a:ea typeface="+mn-ea"/>
        <a:cs typeface="+mn-cs"/>
        <a:sym typeface="Helvetica Neue"/>
      </a:defRPr>
    </a:lvl7pPr>
    <a:lvl8pPr marL="0" marR="0" indent="3200400" algn="ctr" defTabSz="894057" rtl="0" fontAlgn="auto" latinLnBrk="0" hangingPunct="0">
      <a:lnSpc>
        <a:spcPct val="100000"/>
      </a:lnSpc>
      <a:spcBef>
        <a:spcPts val="0"/>
      </a:spcBef>
      <a:spcAft>
        <a:spcPts val="0"/>
      </a:spcAft>
      <a:buClrTx/>
      <a:buSzTx/>
      <a:buFontTx/>
      <a:buNone/>
      <a:tabLst/>
      <a:defRPr b="0" baseline="0" cap="none" i="0" spc="0" strike="noStrike" sz="800" u="none" kumimoji="0" normalizeH="0">
        <a:ln>
          <a:noFill/>
        </a:ln>
        <a:solidFill>
          <a:srgbClr val="5E5E5E"/>
        </a:solidFill>
        <a:effectLst/>
        <a:uFillTx/>
        <a:latin typeface="+mn-lt"/>
        <a:ea typeface="+mn-ea"/>
        <a:cs typeface="+mn-cs"/>
        <a:sym typeface="Helvetica Neue"/>
      </a:defRPr>
    </a:lvl8pPr>
    <a:lvl9pPr marL="0" marR="0" indent="3657600" algn="ctr" defTabSz="894057" rtl="0" fontAlgn="auto" latinLnBrk="0" hangingPunct="0">
      <a:lnSpc>
        <a:spcPct val="100000"/>
      </a:lnSpc>
      <a:spcBef>
        <a:spcPts val="0"/>
      </a:spcBef>
      <a:spcAft>
        <a:spcPts val="0"/>
      </a:spcAft>
      <a:buClrTx/>
      <a:buSzTx/>
      <a:buFontTx/>
      <a:buNone/>
      <a:tabLst/>
      <a:defRPr b="0" baseline="0" cap="none" i="0" spc="0" strike="noStrike" sz="8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3175" cap="flat">
              <a:solidFill>
                <a:srgbClr val="536773"/>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536773"/>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12700" cap="flat">
              <a:solidFill>
                <a:srgbClr val="CB297B"/>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893564" y="4464017"/>
            <a:ext cx="5985273" cy="237734"/>
          </a:xfrm>
          <a:prstGeom prst="rect">
            <a:avLst/>
          </a:prstGeom>
        </p:spPr>
        <p:txBody>
          <a:bodyPr anchor="b"/>
          <a:lstStyle>
            <a:lvl1pPr marL="0" indent="0" defTabSz="302683">
              <a:lnSpc>
                <a:spcPct val="100000"/>
              </a:lnSpc>
              <a:spcBef>
                <a:spcPts val="0"/>
              </a:spcBef>
              <a:buSzTx/>
              <a:buNone/>
              <a:defRPr b="1" sz="1200"/>
            </a:lvl1pPr>
          </a:lstStyle>
          <a:p>
            <a:pPr/>
            <a:r>
              <a:t>Author and Date</a:t>
            </a:r>
          </a:p>
        </p:txBody>
      </p:sp>
      <p:sp>
        <p:nvSpPr>
          <p:cNvPr id="12" name="Presentation Title"/>
          <p:cNvSpPr txBox="1"/>
          <p:nvPr>
            <p:ph type="title" hasCustomPrompt="1"/>
          </p:nvPr>
        </p:nvSpPr>
        <p:spPr>
          <a:xfrm>
            <a:off x="893564" y="956071"/>
            <a:ext cx="5985920" cy="1702595"/>
          </a:xfrm>
          <a:prstGeom prst="rect">
            <a:avLst/>
          </a:prstGeom>
        </p:spPr>
        <p:txBody>
          <a:bodyPr anchor="b"/>
          <a:lstStyle>
            <a:lvl1pPr>
              <a:defRPr spc="-84" sz="4200"/>
            </a:lvl1pPr>
          </a:lstStyle>
          <a:p>
            <a:pPr/>
            <a:r>
              <a:t>Presentation Title</a:t>
            </a:r>
          </a:p>
        </p:txBody>
      </p:sp>
      <p:sp>
        <p:nvSpPr>
          <p:cNvPr id="13" name="Body Level One…"/>
          <p:cNvSpPr txBox="1"/>
          <p:nvPr>
            <p:ph type="body" sz="quarter" idx="1" hasCustomPrompt="1"/>
          </p:nvPr>
        </p:nvSpPr>
        <p:spPr>
          <a:xfrm>
            <a:off x="893564" y="2632471"/>
            <a:ext cx="5985272" cy="750957"/>
          </a:xfrm>
          <a:prstGeom prst="rect">
            <a:avLst/>
          </a:prstGeom>
        </p:spPr>
        <p:txBody>
          <a:bodyPr/>
          <a:lstStyle>
            <a:lvl1pPr marL="0" indent="0" defTabSz="302683">
              <a:lnSpc>
                <a:spcPct val="100000"/>
              </a:lnSpc>
              <a:spcBef>
                <a:spcPts val="0"/>
              </a:spcBef>
              <a:buSzTx/>
              <a:buNone/>
              <a:defRPr b="1" sz="1800"/>
            </a:lvl1pPr>
            <a:lvl2pPr marL="0" indent="457200" defTabSz="302683">
              <a:lnSpc>
                <a:spcPct val="100000"/>
              </a:lnSpc>
              <a:spcBef>
                <a:spcPts val="0"/>
              </a:spcBef>
              <a:buSzTx/>
              <a:buNone/>
              <a:defRPr b="1" sz="1800"/>
            </a:lvl2pPr>
            <a:lvl3pPr marL="0" indent="914400" defTabSz="302683">
              <a:lnSpc>
                <a:spcPct val="100000"/>
              </a:lnSpc>
              <a:spcBef>
                <a:spcPts val="0"/>
              </a:spcBef>
              <a:buSzTx/>
              <a:buNone/>
              <a:defRPr b="1" sz="1800"/>
            </a:lvl3pPr>
            <a:lvl4pPr marL="0" indent="1371600" defTabSz="302683">
              <a:lnSpc>
                <a:spcPct val="100000"/>
              </a:lnSpc>
              <a:spcBef>
                <a:spcPts val="0"/>
              </a:spcBef>
              <a:buSzTx/>
              <a:buNone/>
              <a:defRPr b="1" sz="1800"/>
            </a:lvl4pPr>
            <a:lvl5pPr marL="0" indent="1828800" defTabSz="302683">
              <a:lnSpc>
                <a:spcPct val="100000"/>
              </a:lnSpc>
              <a:spcBef>
                <a:spcPts val="0"/>
              </a:spcBef>
              <a:buSzTx/>
              <a:buNone/>
              <a:defRPr b="1" sz="1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3811289" y="4763242"/>
            <a:ext cx="149822" cy="1391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893564" y="1840110"/>
            <a:ext cx="5985272" cy="1349798"/>
          </a:xfrm>
          <a:prstGeom prst="rect">
            <a:avLst/>
          </a:prstGeom>
        </p:spPr>
        <p:txBody>
          <a:bodyPr anchor="ctr"/>
          <a:lstStyle>
            <a:lvl1pPr marL="0" indent="0" algn="ctr">
              <a:lnSpc>
                <a:spcPct val="80000"/>
              </a:lnSpc>
              <a:spcBef>
                <a:spcPts val="0"/>
              </a:spcBef>
              <a:buSzTx/>
              <a:buNone/>
              <a:defRPr spc="-84" sz="4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84" sz="4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84" sz="4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84" sz="4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84" sz="4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893564" y="3202020"/>
            <a:ext cx="5985272" cy="346399"/>
          </a:xfrm>
          <a:prstGeom prst="rect">
            <a:avLst/>
          </a:prstGeom>
        </p:spPr>
        <p:txBody>
          <a:bodyPr/>
          <a:lstStyle>
            <a:lvl1pPr marL="0" indent="0" algn="ctr">
              <a:lnSpc>
                <a:spcPct val="100000"/>
              </a:lnSpc>
              <a:spcBef>
                <a:spcPts val="0"/>
              </a:spcBef>
              <a:buSzTx/>
              <a:buNone/>
              <a:defRPr b="1" sz="1800"/>
            </a:lvl1pPr>
          </a:lstStyle>
          <a:p>
            <a:pPr/>
            <a:r>
              <a:t>Fact information</a:t>
            </a:r>
          </a:p>
        </p:txBody>
      </p:sp>
      <p:sp>
        <p:nvSpPr>
          <p:cNvPr id="107" name="Body Level One…"/>
          <p:cNvSpPr txBox="1"/>
          <p:nvPr>
            <p:ph type="body" idx="1" hasCustomPrompt="1"/>
          </p:nvPr>
        </p:nvSpPr>
        <p:spPr>
          <a:xfrm>
            <a:off x="893564" y="515143"/>
            <a:ext cx="5985272" cy="2686878"/>
          </a:xfrm>
          <a:prstGeom prst="rect">
            <a:avLst/>
          </a:prstGeom>
        </p:spPr>
        <p:txBody>
          <a:bodyPr anchor="b"/>
          <a:lstStyle>
            <a:lvl1pPr marL="0" indent="0" algn="ctr">
              <a:lnSpc>
                <a:spcPct val="80000"/>
              </a:lnSpc>
              <a:spcBef>
                <a:spcPts val="0"/>
              </a:spcBef>
              <a:buSzTx/>
              <a:buNone/>
              <a:defRPr b="1" spc="-90" sz="9000"/>
            </a:lvl1pPr>
            <a:lvl2pPr marL="0" indent="457200" algn="ctr">
              <a:lnSpc>
                <a:spcPct val="80000"/>
              </a:lnSpc>
              <a:spcBef>
                <a:spcPts val="0"/>
              </a:spcBef>
              <a:buSzTx/>
              <a:buNone/>
              <a:defRPr b="1" spc="-90" sz="9000"/>
            </a:lvl2pPr>
            <a:lvl3pPr marL="0" indent="914400" algn="ctr">
              <a:lnSpc>
                <a:spcPct val="80000"/>
              </a:lnSpc>
              <a:spcBef>
                <a:spcPts val="0"/>
              </a:spcBef>
              <a:buSzTx/>
              <a:buNone/>
              <a:defRPr b="1" spc="-90" sz="9000"/>
            </a:lvl3pPr>
            <a:lvl4pPr marL="0" indent="1371600" algn="ctr">
              <a:lnSpc>
                <a:spcPct val="80000"/>
              </a:lnSpc>
              <a:spcBef>
                <a:spcPts val="0"/>
              </a:spcBef>
              <a:buSzTx/>
              <a:buNone/>
              <a:defRPr b="1" spc="-90" sz="9000"/>
            </a:lvl4pPr>
            <a:lvl5pPr marL="0" indent="1828800" algn="ctr">
              <a:lnSpc>
                <a:spcPct val="80000"/>
              </a:lnSpc>
              <a:spcBef>
                <a:spcPts val="0"/>
              </a:spcBef>
              <a:buSzTx/>
              <a:buNone/>
              <a:defRPr b="1" spc="-90" sz="90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quarter" idx="1" hasCustomPrompt="1"/>
          </p:nvPr>
        </p:nvSpPr>
        <p:spPr>
          <a:xfrm>
            <a:off x="913209" y="1918692"/>
            <a:ext cx="5945982" cy="1198365"/>
          </a:xfrm>
          <a:prstGeom prst="rect">
            <a:avLst/>
          </a:prstGeom>
        </p:spPr>
        <p:txBody>
          <a:bodyPr anchor="ctr"/>
          <a:lstStyle>
            <a:lvl1pPr marL="235743" indent="-176807">
              <a:spcBef>
                <a:spcPts val="0"/>
              </a:spcBef>
              <a:buSzTx/>
              <a:buNone/>
              <a:defRPr spc="-59" sz="3000">
                <a:latin typeface="Helvetica Neue Medium"/>
                <a:ea typeface="Helvetica Neue Medium"/>
                <a:cs typeface="Helvetica Neue Medium"/>
                <a:sym typeface="Helvetica Neue Medium"/>
              </a:defRPr>
            </a:lvl1pPr>
            <a:lvl2pPr marL="235743" indent="280392">
              <a:spcBef>
                <a:spcPts val="0"/>
              </a:spcBef>
              <a:buSzTx/>
              <a:buNone/>
              <a:defRPr spc="-59" sz="3000">
                <a:latin typeface="Helvetica Neue Medium"/>
                <a:ea typeface="Helvetica Neue Medium"/>
                <a:cs typeface="Helvetica Neue Medium"/>
                <a:sym typeface="Helvetica Neue Medium"/>
              </a:defRPr>
            </a:lvl2pPr>
            <a:lvl3pPr marL="235743" indent="737592">
              <a:spcBef>
                <a:spcPts val="0"/>
              </a:spcBef>
              <a:buSzTx/>
              <a:buNone/>
              <a:defRPr spc="-59" sz="3000">
                <a:latin typeface="Helvetica Neue Medium"/>
                <a:ea typeface="Helvetica Neue Medium"/>
                <a:cs typeface="Helvetica Neue Medium"/>
                <a:sym typeface="Helvetica Neue Medium"/>
              </a:defRPr>
            </a:lvl3pPr>
            <a:lvl4pPr marL="235743" indent="1194792">
              <a:spcBef>
                <a:spcPts val="0"/>
              </a:spcBef>
              <a:buSzTx/>
              <a:buNone/>
              <a:defRPr spc="-59" sz="3000">
                <a:latin typeface="Helvetica Neue Medium"/>
                <a:ea typeface="Helvetica Neue Medium"/>
                <a:cs typeface="Helvetica Neue Medium"/>
                <a:sym typeface="Helvetica Neue Medium"/>
              </a:defRPr>
            </a:lvl4pPr>
            <a:lvl5pPr marL="235743" indent="1651992">
              <a:spcBef>
                <a:spcPts val="0"/>
              </a:spcBef>
              <a:buSzTx/>
              <a:buNone/>
              <a:defRPr spc="-59" sz="3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162050" y="3313509"/>
            <a:ext cx="5697141" cy="237734"/>
          </a:xfrm>
          <a:prstGeom prst="rect">
            <a:avLst/>
          </a:prstGeom>
        </p:spPr>
        <p:txBody>
          <a:bodyPr/>
          <a:lstStyle>
            <a:lvl1pPr marL="0" indent="0" defTabSz="302683">
              <a:lnSpc>
                <a:spcPct val="100000"/>
              </a:lnSpc>
              <a:spcBef>
                <a:spcPts val="0"/>
              </a:spcBef>
              <a:buSzTx/>
              <a:buNone/>
              <a:defRPr b="1" sz="1200"/>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idx="21"/>
          </p:nvPr>
        </p:nvSpPr>
        <p:spPr>
          <a:xfrm>
            <a:off x="-540544" y="354522"/>
            <a:ext cx="5757051" cy="4317789"/>
          </a:xfrm>
          <a:prstGeom prst="rect">
            <a:avLst/>
          </a:prstGeom>
        </p:spPr>
        <p:txBody>
          <a:bodyPr lIns="91439" tIns="45719" rIns="91439" bIns="45719">
            <a:noAutofit/>
          </a:bodyPr>
          <a:lstStyle/>
          <a:p>
            <a:pPr/>
          </a:p>
        </p:txBody>
      </p:sp>
      <p:sp>
        <p:nvSpPr>
          <p:cNvPr id="125" name="Image"/>
          <p:cNvSpPr/>
          <p:nvPr>
            <p:ph type="pic" sz="quarter" idx="22"/>
          </p:nvPr>
        </p:nvSpPr>
        <p:spPr>
          <a:xfrm>
            <a:off x="3935313" y="150614"/>
            <a:ext cx="2959895" cy="2367916"/>
          </a:xfrm>
          <a:prstGeom prst="rect">
            <a:avLst/>
          </a:prstGeom>
        </p:spPr>
        <p:txBody>
          <a:bodyPr lIns="91439" tIns="45719" rIns="91439" bIns="45719">
            <a:noAutofit/>
          </a:bodyPr>
          <a:lstStyle/>
          <a:p>
            <a:pPr/>
          </a:p>
        </p:txBody>
      </p:sp>
      <p:sp>
        <p:nvSpPr>
          <p:cNvPr id="126" name="Image"/>
          <p:cNvSpPr/>
          <p:nvPr>
            <p:ph type="pic" idx="23"/>
          </p:nvPr>
        </p:nvSpPr>
        <p:spPr>
          <a:xfrm>
            <a:off x="3103661" y="1417736"/>
            <a:ext cx="4092775" cy="4763487"/>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886640052_3195x2556.jpeg"/>
          <p:cNvSpPr/>
          <p:nvPr>
            <p:ph type="pic" idx="21"/>
          </p:nvPr>
        </p:nvSpPr>
        <p:spPr>
          <a:xfrm>
            <a:off x="9525" y="-543521"/>
            <a:ext cx="7439025" cy="5951221"/>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3811289" y="4763242"/>
            <a:ext cx="149822" cy="139155"/>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339129" y="-472258"/>
            <a:ext cx="9196509" cy="5508007"/>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893564" y="2671762"/>
            <a:ext cx="5985272" cy="1702595"/>
          </a:xfrm>
          <a:prstGeom prst="rect">
            <a:avLst/>
          </a:prstGeom>
        </p:spPr>
        <p:txBody>
          <a:bodyPr anchor="b"/>
          <a:lstStyle>
            <a:lvl1pPr>
              <a:defRPr spc="-84" sz="4200"/>
            </a:lvl1pPr>
          </a:lstStyle>
          <a:p>
            <a:pPr/>
            <a:r>
              <a:t>Presentation Title</a:t>
            </a:r>
          </a:p>
        </p:txBody>
      </p:sp>
      <p:sp>
        <p:nvSpPr>
          <p:cNvPr id="23" name="Body Level One…"/>
          <p:cNvSpPr txBox="1"/>
          <p:nvPr>
            <p:ph type="body" sz="quarter" idx="1" hasCustomPrompt="1"/>
          </p:nvPr>
        </p:nvSpPr>
        <p:spPr>
          <a:xfrm>
            <a:off x="893564" y="4348162"/>
            <a:ext cx="5985272" cy="355663"/>
          </a:xfrm>
          <a:prstGeom prst="rect">
            <a:avLst/>
          </a:prstGeom>
        </p:spPr>
        <p:txBody>
          <a:bodyPr/>
          <a:lstStyle>
            <a:lvl1pPr marL="0" indent="0" defTabSz="302683">
              <a:lnSpc>
                <a:spcPct val="100000"/>
              </a:lnSpc>
              <a:spcBef>
                <a:spcPts val="0"/>
              </a:spcBef>
              <a:buSzTx/>
              <a:buNone/>
              <a:defRPr b="1" sz="1800"/>
            </a:lvl1pPr>
            <a:lvl2pPr marL="0" indent="457200" defTabSz="302683">
              <a:lnSpc>
                <a:spcPct val="100000"/>
              </a:lnSpc>
              <a:spcBef>
                <a:spcPts val="0"/>
              </a:spcBef>
              <a:buSzTx/>
              <a:buNone/>
              <a:defRPr b="1" sz="1800"/>
            </a:lvl2pPr>
            <a:lvl3pPr marL="0" indent="914400" defTabSz="302683">
              <a:lnSpc>
                <a:spcPct val="100000"/>
              </a:lnSpc>
              <a:spcBef>
                <a:spcPts val="0"/>
              </a:spcBef>
              <a:buSzTx/>
              <a:buNone/>
              <a:defRPr b="1" sz="1800"/>
            </a:lvl3pPr>
            <a:lvl4pPr marL="0" indent="1371600" defTabSz="302683">
              <a:lnSpc>
                <a:spcPct val="100000"/>
              </a:lnSpc>
              <a:spcBef>
                <a:spcPts val="0"/>
              </a:spcBef>
              <a:buSzTx/>
              <a:buNone/>
              <a:defRPr b="1" sz="1800"/>
            </a:lvl4pPr>
            <a:lvl5pPr marL="0" indent="1828800" defTabSz="302683">
              <a:lnSpc>
                <a:spcPct val="100000"/>
              </a:lnSpc>
              <a:spcBef>
                <a:spcPts val="0"/>
              </a:spcBef>
              <a:buSzTx/>
              <a:buNone/>
              <a:defRPr b="1" sz="1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893564" y="294679"/>
            <a:ext cx="5985273" cy="237735"/>
          </a:xfrm>
          <a:prstGeom prst="rect">
            <a:avLst/>
          </a:prstGeom>
        </p:spPr>
        <p:txBody>
          <a:bodyPr/>
          <a:lstStyle>
            <a:lvl1pPr marL="0" indent="0" defTabSz="302683">
              <a:lnSpc>
                <a:spcPct val="100000"/>
              </a:lnSpc>
              <a:spcBef>
                <a:spcPts val="0"/>
              </a:spcBef>
              <a:buSzTx/>
              <a:buNone/>
              <a:defRPr b="1" sz="1200"/>
            </a:lvl1pPr>
          </a:lstStyle>
          <a:p>
            <a:pPr/>
            <a:r>
              <a:t>Author and Date</a:t>
            </a:r>
          </a:p>
        </p:txBody>
      </p:sp>
      <p:sp>
        <p:nvSpPr>
          <p:cNvPr id="25" name="Slide Number"/>
          <p:cNvSpPr txBox="1"/>
          <p:nvPr>
            <p:ph type="sldNum" sz="quarter" idx="2"/>
          </p:nvPr>
        </p:nvSpPr>
        <p:spPr>
          <a:xfrm>
            <a:off x="3809507" y="4763242"/>
            <a:ext cx="149823" cy="13915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eg"/>
          <p:cNvSpPr/>
          <p:nvPr>
            <p:ph type="pic" idx="21"/>
          </p:nvPr>
        </p:nvSpPr>
        <p:spPr>
          <a:xfrm>
            <a:off x="3276076" y="255389"/>
            <a:ext cx="3889772" cy="4527218"/>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893564" y="2580084"/>
            <a:ext cx="2632472" cy="2085480"/>
          </a:xfrm>
          <a:prstGeom prst="rect">
            <a:avLst/>
          </a:prstGeom>
        </p:spPr>
        <p:txBody>
          <a:bodyPr/>
          <a:lstStyle>
            <a:lvl1pPr marL="0" indent="0" defTabSz="302683">
              <a:lnSpc>
                <a:spcPct val="100000"/>
              </a:lnSpc>
              <a:spcBef>
                <a:spcPts val="0"/>
              </a:spcBef>
              <a:buSzTx/>
              <a:buNone/>
              <a:defRPr b="1" sz="1800"/>
            </a:lvl1pPr>
            <a:lvl2pPr marL="0" indent="457200" defTabSz="302683">
              <a:lnSpc>
                <a:spcPct val="100000"/>
              </a:lnSpc>
              <a:spcBef>
                <a:spcPts val="0"/>
              </a:spcBef>
              <a:buSzTx/>
              <a:buNone/>
              <a:defRPr b="1" sz="1800"/>
            </a:lvl2pPr>
            <a:lvl3pPr marL="0" indent="914400" defTabSz="302683">
              <a:lnSpc>
                <a:spcPct val="100000"/>
              </a:lnSpc>
              <a:spcBef>
                <a:spcPts val="0"/>
              </a:spcBef>
              <a:buSzTx/>
              <a:buNone/>
              <a:defRPr b="1" sz="1800"/>
            </a:lvl3pPr>
            <a:lvl4pPr marL="0" indent="1371600" defTabSz="302683">
              <a:lnSpc>
                <a:spcPct val="100000"/>
              </a:lnSpc>
              <a:spcBef>
                <a:spcPts val="0"/>
              </a:spcBef>
              <a:buSzTx/>
              <a:buNone/>
              <a:defRPr b="1" sz="1800"/>
            </a:lvl4pPr>
            <a:lvl5pPr marL="0" indent="1828800" defTabSz="302683">
              <a:lnSpc>
                <a:spcPct val="100000"/>
              </a:lnSpc>
              <a:spcBef>
                <a:spcPts val="0"/>
              </a:spcBef>
              <a:buSzTx/>
              <a:buNone/>
              <a:defRPr b="1" sz="1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893564" y="357088"/>
            <a:ext cx="2632472" cy="2262287"/>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893564" y="728566"/>
            <a:ext cx="5985273" cy="346399"/>
          </a:xfrm>
          <a:prstGeom prst="rect">
            <a:avLst/>
          </a:prstGeom>
        </p:spPr>
        <p:txBody>
          <a:bodyPr/>
          <a:lstStyle>
            <a:lvl1pPr marL="0" indent="0" defTabSz="302683">
              <a:lnSpc>
                <a:spcPct val="100000"/>
              </a:lnSpc>
              <a:spcBef>
                <a:spcPts val="0"/>
              </a:spcBef>
              <a:buSzTx/>
              <a:buNone/>
              <a:defRPr b="1" sz="1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303887"/>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660384004_1290x1720.jpeg"/>
          <p:cNvSpPr/>
          <p:nvPr>
            <p:ph type="pic" sz="half" idx="21"/>
          </p:nvPr>
        </p:nvSpPr>
        <p:spPr>
          <a:xfrm>
            <a:off x="3715940" y="307776"/>
            <a:ext cx="3324970" cy="4433293"/>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893564" y="229195"/>
            <a:ext cx="2632472" cy="523876"/>
          </a:xfrm>
          <a:prstGeom prst="rect">
            <a:avLst/>
          </a:prstGeom>
        </p:spPr>
        <p:txBody>
          <a:bodyPr/>
          <a:lstStyle/>
          <a:p>
            <a:pPr/>
            <a:r>
              <a:t>Slide Title</a:t>
            </a:r>
          </a:p>
        </p:txBody>
      </p:sp>
      <p:sp>
        <p:nvSpPr>
          <p:cNvPr id="62" name="Slide Subtitle"/>
          <p:cNvSpPr txBox="1"/>
          <p:nvPr>
            <p:ph type="body" sz="quarter" idx="22" hasCustomPrompt="1"/>
          </p:nvPr>
        </p:nvSpPr>
        <p:spPr>
          <a:xfrm>
            <a:off x="893564" y="728566"/>
            <a:ext cx="2632472" cy="346399"/>
          </a:xfrm>
          <a:prstGeom prst="rect">
            <a:avLst/>
          </a:prstGeom>
        </p:spPr>
        <p:txBody>
          <a:bodyPr/>
          <a:lstStyle>
            <a:lvl1pPr marL="0" indent="0" defTabSz="302683">
              <a:lnSpc>
                <a:spcPct val="100000"/>
              </a:lnSpc>
              <a:spcBef>
                <a:spcPts val="0"/>
              </a:spcBef>
              <a:buSzTx/>
              <a:buNone/>
              <a:defRPr b="1" sz="1800"/>
            </a:lvl1pPr>
          </a:lstStyle>
          <a:p>
            <a:pPr/>
            <a:r>
              <a:t>Slide Subtitle</a:t>
            </a:r>
          </a:p>
        </p:txBody>
      </p:sp>
      <p:sp>
        <p:nvSpPr>
          <p:cNvPr id="63" name="Body Level One…"/>
          <p:cNvSpPr txBox="1"/>
          <p:nvPr>
            <p:ph type="body" sz="quarter" idx="1" hasCustomPrompt="1"/>
          </p:nvPr>
        </p:nvSpPr>
        <p:spPr>
          <a:xfrm>
            <a:off x="893564" y="1794476"/>
            <a:ext cx="2632472" cy="2883974"/>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893564" y="1663303"/>
            <a:ext cx="5985272" cy="1702594"/>
          </a:xfrm>
          <a:prstGeom prst="rect">
            <a:avLst/>
          </a:prstGeom>
        </p:spPr>
        <p:txBody>
          <a:bodyPr anchor="ctr"/>
          <a:lstStyle>
            <a:lvl1pPr>
              <a:defRPr b="0" spc="-84" sz="4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893564" y="728566"/>
            <a:ext cx="5985273" cy="346399"/>
          </a:xfrm>
          <a:prstGeom prst="rect">
            <a:avLst/>
          </a:prstGeom>
        </p:spPr>
        <p:txBody>
          <a:bodyPr/>
          <a:lstStyle>
            <a:lvl1pPr marL="0" indent="0" defTabSz="302683">
              <a:lnSpc>
                <a:spcPct val="100000"/>
              </a:lnSpc>
              <a:spcBef>
                <a:spcPts val="0"/>
              </a:spcBef>
              <a:buSzTx/>
              <a:buNone/>
              <a:defRPr b="1" sz="1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893564" y="229195"/>
            <a:ext cx="5985272" cy="523876"/>
          </a:xfrm>
          <a:prstGeom prst="rect">
            <a:avLst/>
          </a:prstGeom>
        </p:spPr>
        <p:txBody>
          <a:bodyPr/>
          <a:lstStyle/>
          <a:p>
            <a:pPr/>
            <a:r>
              <a:t>Agenda Title</a:t>
            </a:r>
          </a:p>
        </p:txBody>
      </p:sp>
      <p:sp>
        <p:nvSpPr>
          <p:cNvPr id="89" name="Agenda Subtitle"/>
          <p:cNvSpPr txBox="1"/>
          <p:nvPr>
            <p:ph type="body" sz="quarter" idx="21" hasCustomPrompt="1"/>
          </p:nvPr>
        </p:nvSpPr>
        <p:spPr>
          <a:xfrm>
            <a:off x="893564" y="726876"/>
            <a:ext cx="5985273" cy="346399"/>
          </a:xfrm>
          <a:prstGeom prst="rect">
            <a:avLst/>
          </a:prstGeom>
        </p:spPr>
        <p:txBody>
          <a:bodyPr/>
          <a:lstStyle>
            <a:lvl1pPr marL="0" indent="0" defTabSz="302683">
              <a:lnSpc>
                <a:spcPct val="100000"/>
              </a:lnSpc>
              <a:spcBef>
                <a:spcPts val="0"/>
              </a:spcBef>
              <a:buSzTx/>
              <a:buNone/>
              <a:defRPr b="1" sz="1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600"/>
              </a:spcBef>
              <a:buSzTx/>
              <a:buNone/>
              <a:defRPr spc="-18" sz="1800"/>
            </a:lvl1pPr>
            <a:lvl2pPr marL="0" indent="457200">
              <a:spcBef>
                <a:spcPts val="600"/>
              </a:spcBef>
              <a:buSzTx/>
              <a:buNone/>
              <a:defRPr spc="-18" sz="1800"/>
            </a:lvl2pPr>
            <a:lvl3pPr marL="0" indent="914400">
              <a:spcBef>
                <a:spcPts val="600"/>
              </a:spcBef>
              <a:buSzTx/>
              <a:buNone/>
              <a:defRPr spc="-18" sz="1800"/>
            </a:lvl3pPr>
            <a:lvl4pPr marL="0" indent="1371600">
              <a:spcBef>
                <a:spcPts val="600"/>
              </a:spcBef>
              <a:buSzTx/>
              <a:buNone/>
              <a:defRPr spc="-18" sz="1800"/>
            </a:lvl4pPr>
            <a:lvl5pPr marL="0" indent="1828800">
              <a:spcBef>
                <a:spcPts val="600"/>
              </a:spcBef>
              <a:buSzTx/>
              <a:buNone/>
              <a:defRPr spc="-18" sz="1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893564" y="1525785"/>
            <a:ext cx="5985272" cy="3143251"/>
          </a:xfrm>
          <a:prstGeom prst="rect">
            <a:avLst/>
          </a:prstGeom>
          <a:ln w="3175">
            <a:miter lim="400000"/>
          </a:ln>
          <a:extLst>
            <a:ext uri="{C572A759-6A51-4108-AA02-DFA0A04FC94B}">
              <ma14:wrappingTextBoxFlag xmlns:ma14="http://schemas.microsoft.com/office/mac/drawingml/2011/main" val="1"/>
            </a:ext>
          </a:extLst>
        </p:spPr>
        <p:txBody>
          <a:bodyPr lIns="26193" tIns="26193" rIns="26193" bIns="26193">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893564" y="227012"/>
            <a:ext cx="5985272" cy="523876"/>
          </a:xfrm>
          <a:prstGeom prst="rect">
            <a:avLst/>
          </a:prstGeom>
          <a:ln w="3175">
            <a:miter lim="400000"/>
          </a:ln>
          <a:extLst>
            <a:ext uri="{C572A759-6A51-4108-AA02-DFA0A04FC94B}">
              <ma14:wrappingTextBoxFlag xmlns:ma14="http://schemas.microsoft.com/office/mac/drawingml/2011/main" val="1"/>
            </a:ext>
          </a:extLst>
        </p:spPr>
        <p:txBody>
          <a:bodyPr lIns="26193" tIns="26193" rIns="26193" bIns="26193">
            <a:normAutofit fontScale="100000" lnSpcReduction="0"/>
          </a:bodyPr>
          <a:lstStyle/>
          <a:p>
            <a:pPr/>
            <a:r>
              <a:t>Slide Title</a:t>
            </a:r>
          </a:p>
        </p:txBody>
      </p:sp>
      <p:sp>
        <p:nvSpPr>
          <p:cNvPr id="4" name="Slide Number"/>
          <p:cNvSpPr txBox="1"/>
          <p:nvPr>
            <p:ph type="sldNum" sz="quarter" idx="2"/>
          </p:nvPr>
        </p:nvSpPr>
        <p:spPr>
          <a:xfrm>
            <a:off x="3809542" y="4763242"/>
            <a:ext cx="149823" cy="139155"/>
          </a:xfrm>
          <a:prstGeom prst="rect">
            <a:avLst/>
          </a:prstGeom>
          <a:ln w="3175">
            <a:miter lim="400000"/>
          </a:ln>
        </p:spPr>
        <p:txBody>
          <a:bodyPr wrap="none" lIns="26193" tIns="26193" rIns="26193" bIns="26193" anchor="b">
            <a:spAutoFit/>
          </a:bodyPr>
          <a:lstStyle>
            <a:lvl1pPr defTabSz="301228">
              <a:defRPr sz="6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894057" rtl="0" latinLnBrk="0">
        <a:lnSpc>
          <a:spcPct val="80000"/>
        </a:lnSpc>
        <a:spcBef>
          <a:spcPts val="0"/>
        </a:spcBef>
        <a:spcAft>
          <a:spcPts val="0"/>
        </a:spcAft>
        <a:buClrTx/>
        <a:buSzTx/>
        <a:buFontTx/>
        <a:buNone/>
        <a:tabLst/>
        <a:defRPr b="1" baseline="0" cap="none" i="0" spc="-59" strike="noStrike" sz="3000" u="none">
          <a:solidFill>
            <a:srgbClr val="000000"/>
          </a:solidFill>
          <a:uFillTx/>
          <a:latin typeface="+mn-lt"/>
          <a:ea typeface="+mn-ea"/>
          <a:cs typeface="+mn-cs"/>
          <a:sym typeface="Helvetica Neue"/>
        </a:defRPr>
      </a:lvl1pPr>
      <a:lvl2pPr marL="0" marR="0" indent="457200" algn="l" defTabSz="894057" rtl="0" latinLnBrk="0">
        <a:lnSpc>
          <a:spcPct val="80000"/>
        </a:lnSpc>
        <a:spcBef>
          <a:spcPts val="0"/>
        </a:spcBef>
        <a:spcAft>
          <a:spcPts val="0"/>
        </a:spcAft>
        <a:buClrTx/>
        <a:buSzTx/>
        <a:buFontTx/>
        <a:buNone/>
        <a:tabLst/>
        <a:defRPr b="1" baseline="0" cap="none" i="0" spc="-59" strike="noStrike" sz="3000" u="none">
          <a:solidFill>
            <a:srgbClr val="000000"/>
          </a:solidFill>
          <a:uFillTx/>
          <a:latin typeface="+mn-lt"/>
          <a:ea typeface="+mn-ea"/>
          <a:cs typeface="+mn-cs"/>
          <a:sym typeface="Helvetica Neue"/>
        </a:defRPr>
      </a:lvl2pPr>
      <a:lvl3pPr marL="0" marR="0" indent="914400" algn="l" defTabSz="894057" rtl="0" latinLnBrk="0">
        <a:lnSpc>
          <a:spcPct val="80000"/>
        </a:lnSpc>
        <a:spcBef>
          <a:spcPts val="0"/>
        </a:spcBef>
        <a:spcAft>
          <a:spcPts val="0"/>
        </a:spcAft>
        <a:buClrTx/>
        <a:buSzTx/>
        <a:buFontTx/>
        <a:buNone/>
        <a:tabLst/>
        <a:defRPr b="1" baseline="0" cap="none" i="0" spc="-59" strike="noStrike" sz="3000" u="none">
          <a:solidFill>
            <a:srgbClr val="000000"/>
          </a:solidFill>
          <a:uFillTx/>
          <a:latin typeface="+mn-lt"/>
          <a:ea typeface="+mn-ea"/>
          <a:cs typeface="+mn-cs"/>
          <a:sym typeface="Helvetica Neue"/>
        </a:defRPr>
      </a:lvl3pPr>
      <a:lvl4pPr marL="0" marR="0" indent="1371600" algn="l" defTabSz="894057" rtl="0" latinLnBrk="0">
        <a:lnSpc>
          <a:spcPct val="80000"/>
        </a:lnSpc>
        <a:spcBef>
          <a:spcPts val="0"/>
        </a:spcBef>
        <a:spcAft>
          <a:spcPts val="0"/>
        </a:spcAft>
        <a:buClrTx/>
        <a:buSzTx/>
        <a:buFontTx/>
        <a:buNone/>
        <a:tabLst/>
        <a:defRPr b="1" baseline="0" cap="none" i="0" spc="-59" strike="noStrike" sz="3000" u="none">
          <a:solidFill>
            <a:srgbClr val="000000"/>
          </a:solidFill>
          <a:uFillTx/>
          <a:latin typeface="+mn-lt"/>
          <a:ea typeface="+mn-ea"/>
          <a:cs typeface="+mn-cs"/>
          <a:sym typeface="Helvetica Neue"/>
        </a:defRPr>
      </a:lvl4pPr>
      <a:lvl5pPr marL="0" marR="0" indent="1828800" algn="l" defTabSz="894057" rtl="0" latinLnBrk="0">
        <a:lnSpc>
          <a:spcPct val="80000"/>
        </a:lnSpc>
        <a:spcBef>
          <a:spcPts val="0"/>
        </a:spcBef>
        <a:spcAft>
          <a:spcPts val="0"/>
        </a:spcAft>
        <a:buClrTx/>
        <a:buSzTx/>
        <a:buFontTx/>
        <a:buNone/>
        <a:tabLst/>
        <a:defRPr b="1" baseline="0" cap="none" i="0" spc="-59" strike="noStrike" sz="3000" u="none">
          <a:solidFill>
            <a:srgbClr val="000000"/>
          </a:solidFill>
          <a:uFillTx/>
          <a:latin typeface="+mn-lt"/>
          <a:ea typeface="+mn-ea"/>
          <a:cs typeface="+mn-cs"/>
          <a:sym typeface="Helvetica Neue"/>
        </a:defRPr>
      </a:lvl5pPr>
      <a:lvl6pPr marL="0" marR="0" indent="2286000" algn="l" defTabSz="894057" rtl="0" latinLnBrk="0">
        <a:lnSpc>
          <a:spcPct val="80000"/>
        </a:lnSpc>
        <a:spcBef>
          <a:spcPts val="0"/>
        </a:spcBef>
        <a:spcAft>
          <a:spcPts val="0"/>
        </a:spcAft>
        <a:buClrTx/>
        <a:buSzTx/>
        <a:buFontTx/>
        <a:buNone/>
        <a:tabLst/>
        <a:defRPr b="1" baseline="0" cap="none" i="0" spc="-59" strike="noStrike" sz="3000" u="none">
          <a:solidFill>
            <a:srgbClr val="000000"/>
          </a:solidFill>
          <a:uFillTx/>
          <a:latin typeface="+mn-lt"/>
          <a:ea typeface="+mn-ea"/>
          <a:cs typeface="+mn-cs"/>
          <a:sym typeface="Helvetica Neue"/>
        </a:defRPr>
      </a:lvl6pPr>
      <a:lvl7pPr marL="0" marR="0" indent="2743200" algn="l" defTabSz="894057" rtl="0" latinLnBrk="0">
        <a:lnSpc>
          <a:spcPct val="80000"/>
        </a:lnSpc>
        <a:spcBef>
          <a:spcPts val="0"/>
        </a:spcBef>
        <a:spcAft>
          <a:spcPts val="0"/>
        </a:spcAft>
        <a:buClrTx/>
        <a:buSzTx/>
        <a:buFontTx/>
        <a:buNone/>
        <a:tabLst/>
        <a:defRPr b="1" baseline="0" cap="none" i="0" spc="-59" strike="noStrike" sz="3000" u="none">
          <a:solidFill>
            <a:srgbClr val="000000"/>
          </a:solidFill>
          <a:uFillTx/>
          <a:latin typeface="+mn-lt"/>
          <a:ea typeface="+mn-ea"/>
          <a:cs typeface="+mn-cs"/>
          <a:sym typeface="Helvetica Neue"/>
        </a:defRPr>
      </a:lvl7pPr>
      <a:lvl8pPr marL="0" marR="0" indent="3200400" algn="l" defTabSz="894057" rtl="0" latinLnBrk="0">
        <a:lnSpc>
          <a:spcPct val="80000"/>
        </a:lnSpc>
        <a:spcBef>
          <a:spcPts val="0"/>
        </a:spcBef>
        <a:spcAft>
          <a:spcPts val="0"/>
        </a:spcAft>
        <a:buClrTx/>
        <a:buSzTx/>
        <a:buFontTx/>
        <a:buNone/>
        <a:tabLst/>
        <a:defRPr b="1" baseline="0" cap="none" i="0" spc="-59" strike="noStrike" sz="3000" u="none">
          <a:solidFill>
            <a:srgbClr val="000000"/>
          </a:solidFill>
          <a:uFillTx/>
          <a:latin typeface="+mn-lt"/>
          <a:ea typeface="+mn-ea"/>
          <a:cs typeface="+mn-cs"/>
          <a:sym typeface="Helvetica Neue"/>
        </a:defRPr>
      </a:lvl8pPr>
      <a:lvl9pPr marL="0" marR="0" indent="3657600" algn="l" defTabSz="894057" rtl="0" latinLnBrk="0">
        <a:lnSpc>
          <a:spcPct val="80000"/>
        </a:lnSpc>
        <a:spcBef>
          <a:spcPts val="0"/>
        </a:spcBef>
        <a:spcAft>
          <a:spcPts val="0"/>
        </a:spcAft>
        <a:buClrTx/>
        <a:buSzTx/>
        <a:buFontTx/>
        <a:buNone/>
        <a:tabLst/>
        <a:defRPr b="1" baseline="0" cap="none" i="0" spc="-59" strike="noStrike" sz="3000" u="none">
          <a:solidFill>
            <a:srgbClr val="000000"/>
          </a:solidFill>
          <a:uFillTx/>
          <a:latin typeface="+mn-lt"/>
          <a:ea typeface="+mn-ea"/>
          <a:cs typeface="+mn-cs"/>
          <a:sym typeface="Helvetica Neue"/>
        </a:defRPr>
      </a:lvl9pPr>
    </p:titleStyle>
    <p:bodyStyle>
      <a:lvl1pPr marL="177800" marR="0" indent="-177800" algn="l" defTabSz="894057" rtl="0" latinLnBrk="0">
        <a:lnSpc>
          <a:spcPct val="90000"/>
        </a:lnSpc>
        <a:spcBef>
          <a:spcPts val="1600"/>
        </a:spcBef>
        <a:spcAft>
          <a:spcPts val="0"/>
        </a:spcAft>
        <a:buClrTx/>
        <a:buSzPct val="123000"/>
        <a:buFontTx/>
        <a:buChar char="•"/>
        <a:tabLst/>
        <a:defRPr b="0" baseline="0" cap="none" i="0" spc="0" strike="noStrike" sz="1400" u="none">
          <a:solidFill>
            <a:srgbClr val="000000"/>
          </a:solidFill>
          <a:uFillTx/>
          <a:latin typeface="+mn-lt"/>
          <a:ea typeface="+mn-ea"/>
          <a:cs typeface="+mn-cs"/>
          <a:sym typeface="Helvetica Neue"/>
        </a:defRPr>
      </a:lvl1pPr>
      <a:lvl2pPr marL="558800" marR="0" indent="-177800" algn="l" defTabSz="894057" rtl="0" latinLnBrk="0">
        <a:lnSpc>
          <a:spcPct val="90000"/>
        </a:lnSpc>
        <a:spcBef>
          <a:spcPts val="1600"/>
        </a:spcBef>
        <a:spcAft>
          <a:spcPts val="0"/>
        </a:spcAft>
        <a:buClrTx/>
        <a:buSzPct val="123000"/>
        <a:buFontTx/>
        <a:buChar char="•"/>
        <a:tabLst/>
        <a:defRPr b="0" baseline="0" cap="none" i="0" spc="0" strike="noStrike" sz="1400" u="none">
          <a:solidFill>
            <a:srgbClr val="000000"/>
          </a:solidFill>
          <a:uFillTx/>
          <a:latin typeface="+mn-lt"/>
          <a:ea typeface="+mn-ea"/>
          <a:cs typeface="+mn-cs"/>
          <a:sym typeface="Helvetica Neue"/>
        </a:defRPr>
      </a:lvl2pPr>
      <a:lvl3pPr marL="939800" marR="0" indent="-177800" algn="l" defTabSz="894057" rtl="0" latinLnBrk="0">
        <a:lnSpc>
          <a:spcPct val="90000"/>
        </a:lnSpc>
        <a:spcBef>
          <a:spcPts val="1600"/>
        </a:spcBef>
        <a:spcAft>
          <a:spcPts val="0"/>
        </a:spcAft>
        <a:buClrTx/>
        <a:buSzPct val="123000"/>
        <a:buFontTx/>
        <a:buChar char="•"/>
        <a:tabLst/>
        <a:defRPr b="0" baseline="0" cap="none" i="0" spc="0" strike="noStrike" sz="1400" u="none">
          <a:solidFill>
            <a:srgbClr val="000000"/>
          </a:solidFill>
          <a:uFillTx/>
          <a:latin typeface="+mn-lt"/>
          <a:ea typeface="+mn-ea"/>
          <a:cs typeface="+mn-cs"/>
          <a:sym typeface="Helvetica Neue"/>
        </a:defRPr>
      </a:lvl3pPr>
      <a:lvl4pPr marL="1320800" marR="0" indent="-177800" algn="l" defTabSz="894057" rtl="0" latinLnBrk="0">
        <a:lnSpc>
          <a:spcPct val="90000"/>
        </a:lnSpc>
        <a:spcBef>
          <a:spcPts val="1600"/>
        </a:spcBef>
        <a:spcAft>
          <a:spcPts val="0"/>
        </a:spcAft>
        <a:buClrTx/>
        <a:buSzPct val="123000"/>
        <a:buFontTx/>
        <a:buChar char="•"/>
        <a:tabLst/>
        <a:defRPr b="0" baseline="0" cap="none" i="0" spc="0" strike="noStrike" sz="1400" u="none">
          <a:solidFill>
            <a:srgbClr val="000000"/>
          </a:solidFill>
          <a:uFillTx/>
          <a:latin typeface="+mn-lt"/>
          <a:ea typeface="+mn-ea"/>
          <a:cs typeface="+mn-cs"/>
          <a:sym typeface="Helvetica Neue"/>
        </a:defRPr>
      </a:lvl4pPr>
      <a:lvl5pPr marL="1701800" marR="0" indent="-177800" algn="l" defTabSz="894057" rtl="0" latinLnBrk="0">
        <a:lnSpc>
          <a:spcPct val="90000"/>
        </a:lnSpc>
        <a:spcBef>
          <a:spcPts val="1600"/>
        </a:spcBef>
        <a:spcAft>
          <a:spcPts val="0"/>
        </a:spcAft>
        <a:buClrTx/>
        <a:buSzPct val="123000"/>
        <a:buFontTx/>
        <a:buChar char="•"/>
        <a:tabLst/>
        <a:defRPr b="0" baseline="0" cap="none" i="0" spc="0" strike="noStrike" sz="1400" u="none">
          <a:solidFill>
            <a:srgbClr val="000000"/>
          </a:solidFill>
          <a:uFillTx/>
          <a:latin typeface="+mn-lt"/>
          <a:ea typeface="+mn-ea"/>
          <a:cs typeface="+mn-cs"/>
          <a:sym typeface="Helvetica Neue"/>
        </a:defRPr>
      </a:lvl5pPr>
      <a:lvl6pPr marL="2082800" marR="0" indent="-177800" algn="l" defTabSz="894057" rtl="0" latinLnBrk="0">
        <a:lnSpc>
          <a:spcPct val="90000"/>
        </a:lnSpc>
        <a:spcBef>
          <a:spcPts val="1600"/>
        </a:spcBef>
        <a:spcAft>
          <a:spcPts val="0"/>
        </a:spcAft>
        <a:buClrTx/>
        <a:buSzPct val="123000"/>
        <a:buFontTx/>
        <a:buChar char="•"/>
        <a:tabLst/>
        <a:defRPr b="0" baseline="0" cap="none" i="0" spc="0" strike="noStrike" sz="1400" u="none">
          <a:solidFill>
            <a:srgbClr val="000000"/>
          </a:solidFill>
          <a:uFillTx/>
          <a:latin typeface="+mn-lt"/>
          <a:ea typeface="+mn-ea"/>
          <a:cs typeface="+mn-cs"/>
          <a:sym typeface="Helvetica Neue"/>
        </a:defRPr>
      </a:lvl6pPr>
      <a:lvl7pPr marL="2463800" marR="0" indent="-177800" algn="l" defTabSz="894057" rtl="0" latinLnBrk="0">
        <a:lnSpc>
          <a:spcPct val="90000"/>
        </a:lnSpc>
        <a:spcBef>
          <a:spcPts val="1600"/>
        </a:spcBef>
        <a:spcAft>
          <a:spcPts val="0"/>
        </a:spcAft>
        <a:buClrTx/>
        <a:buSzPct val="123000"/>
        <a:buFontTx/>
        <a:buChar char="•"/>
        <a:tabLst/>
        <a:defRPr b="0" baseline="0" cap="none" i="0" spc="0" strike="noStrike" sz="1400" u="none">
          <a:solidFill>
            <a:srgbClr val="000000"/>
          </a:solidFill>
          <a:uFillTx/>
          <a:latin typeface="+mn-lt"/>
          <a:ea typeface="+mn-ea"/>
          <a:cs typeface="+mn-cs"/>
          <a:sym typeface="Helvetica Neue"/>
        </a:defRPr>
      </a:lvl7pPr>
      <a:lvl8pPr marL="2844800" marR="0" indent="-177800" algn="l" defTabSz="894057" rtl="0" latinLnBrk="0">
        <a:lnSpc>
          <a:spcPct val="90000"/>
        </a:lnSpc>
        <a:spcBef>
          <a:spcPts val="1600"/>
        </a:spcBef>
        <a:spcAft>
          <a:spcPts val="0"/>
        </a:spcAft>
        <a:buClrTx/>
        <a:buSzPct val="123000"/>
        <a:buFontTx/>
        <a:buChar char="•"/>
        <a:tabLst/>
        <a:defRPr b="0" baseline="0" cap="none" i="0" spc="0" strike="noStrike" sz="1400" u="none">
          <a:solidFill>
            <a:srgbClr val="000000"/>
          </a:solidFill>
          <a:uFillTx/>
          <a:latin typeface="+mn-lt"/>
          <a:ea typeface="+mn-ea"/>
          <a:cs typeface="+mn-cs"/>
          <a:sym typeface="Helvetica Neue"/>
        </a:defRPr>
      </a:lvl8pPr>
      <a:lvl9pPr marL="3225800" marR="0" indent="-177800" algn="l" defTabSz="894057" rtl="0" latinLnBrk="0">
        <a:lnSpc>
          <a:spcPct val="90000"/>
        </a:lnSpc>
        <a:spcBef>
          <a:spcPts val="1600"/>
        </a:spcBef>
        <a:spcAft>
          <a:spcPts val="0"/>
        </a:spcAft>
        <a:buClrTx/>
        <a:buSzPct val="123000"/>
        <a:buFontTx/>
        <a:buChar char="•"/>
        <a:tabLst/>
        <a:defRPr b="0" baseline="0" cap="none" i="0" spc="0" strike="noStrike" sz="1400" u="none">
          <a:solidFill>
            <a:srgbClr val="000000"/>
          </a:solidFill>
          <a:uFillTx/>
          <a:latin typeface="+mn-lt"/>
          <a:ea typeface="+mn-ea"/>
          <a:cs typeface="+mn-cs"/>
          <a:sym typeface="Helvetica Neue"/>
        </a:defRPr>
      </a:lvl9pPr>
    </p:bodyStyle>
    <p:otherStyle>
      <a:lvl1pPr marL="0" marR="0" indent="0" algn="ctr" defTabSz="301228"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Helvetica Neue"/>
        </a:defRPr>
      </a:lvl1pPr>
      <a:lvl2pPr marL="0" marR="0" indent="457200" algn="ctr" defTabSz="301228"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Helvetica Neue"/>
        </a:defRPr>
      </a:lvl2pPr>
      <a:lvl3pPr marL="0" marR="0" indent="914400" algn="ctr" defTabSz="301228"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Helvetica Neue"/>
        </a:defRPr>
      </a:lvl3pPr>
      <a:lvl4pPr marL="0" marR="0" indent="1371600" algn="ctr" defTabSz="301228"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Helvetica Neue"/>
        </a:defRPr>
      </a:lvl4pPr>
      <a:lvl5pPr marL="0" marR="0" indent="1828800" algn="ctr" defTabSz="301228"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Helvetica Neue"/>
        </a:defRPr>
      </a:lvl5pPr>
      <a:lvl6pPr marL="0" marR="0" indent="2286000" algn="ctr" defTabSz="301228"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Helvetica Neue"/>
        </a:defRPr>
      </a:lvl6pPr>
      <a:lvl7pPr marL="0" marR="0" indent="2743200" algn="ctr" defTabSz="301228"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Helvetica Neue"/>
        </a:defRPr>
      </a:lvl7pPr>
      <a:lvl8pPr marL="0" marR="0" indent="3200400" algn="ctr" defTabSz="301228"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Helvetica Neue"/>
        </a:defRPr>
      </a:lvl8pPr>
      <a:lvl9pPr marL="0" marR="0" indent="3657600" algn="ctr" defTabSz="301228" rtl="0" latinLnBrk="0">
        <a:lnSpc>
          <a:spcPct val="100000"/>
        </a:lnSpc>
        <a:spcBef>
          <a:spcPts val="0"/>
        </a:spcBef>
        <a:spcAft>
          <a:spcPts val="0"/>
        </a:spcAft>
        <a:buClrTx/>
        <a:buSzTx/>
        <a:buFontTx/>
        <a:buNone/>
        <a:tabLst/>
        <a:defRPr b="0" baseline="0" cap="none" i="0" spc="0" strike="noStrike" sz="6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Foreclosure Postcard Background Images (2).png" descr="Foreclosure Postcard Background Images (2).png"/>
          <p:cNvPicPr>
            <a:picLocks noChangeAspect="1"/>
          </p:cNvPicPr>
          <p:nvPr/>
        </p:nvPicPr>
        <p:blipFill>
          <a:blip r:embed="rId2">
            <a:extLst/>
          </a:blip>
          <a:stretch>
            <a:fillRect/>
          </a:stretch>
        </p:blipFill>
        <p:spPr>
          <a:xfrm>
            <a:off x="0" y="228"/>
            <a:ext cx="7772400" cy="5028744"/>
          </a:xfrm>
          <a:prstGeom prst="rect">
            <a:avLst/>
          </a:prstGeom>
          <a:ln w="3175">
            <a:miter lim="400000"/>
          </a:ln>
        </p:spPr>
      </p:pic>
      <p:sp>
        <p:nvSpPr>
          <p:cNvPr id="152" name="It can be scary to receive a notice of default in the mail. But what does it mean and what do you need to do about it?"/>
          <p:cNvSpPr txBox="1"/>
          <p:nvPr/>
        </p:nvSpPr>
        <p:spPr>
          <a:xfrm>
            <a:off x="407701" y="3044214"/>
            <a:ext cx="6956998" cy="629957"/>
          </a:xfrm>
          <a:prstGeom prst="rect">
            <a:avLst/>
          </a:prstGeom>
          <a:ln w="3175">
            <a:miter lim="400000"/>
          </a:ln>
          <a:extLst>
            <a:ext uri="{C572A759-6A51-4108-AA02-DFA0A04FC94B}">
              <ma14:wrappingTextBoxFlag xmlns:ma14="http://schemas.microsoft.com/office/mac/drawingml/2011/main" val="1"/>
            </a:ext>
          </a:extLst>
        </p:spPr>
        <p:txBody>
          <a:bodyPr lIns="26193" tIns="26193" rIns="26193" bIns="26193" anchor="ctr">
            <a:spAutoFit/>
          </a:bodyPr>
          <a:lstStyle>
            <a:lvl1pPr>
              <a:defRPr b="1" spc="-36" sz="1800">
                <a:solidFill>
                  <a:srgbClr val="FFFFFF"/>
                </a:solidFill>
              </a:defRPr>
            </a:lvl1pPr>
          </a:lstStyle>
          <a:p>
            <a:pPr/>
            <a:r>
              <a:t>It can be scary to receive a notice of default in the mail. But what does it mean and what do you need to do about it?</a:t>
            </a:r>
          </a:p>
        </p:txBody>
      </p:sp>
      <p:sp>
        <p:nvSpPr>
          <p:cNvPr id="153" name="You might have encountered some unexpected expenses or a change in your mortgage rate. Or maybe you have lost your job and have missed some payments.…"/>
          <p:cNvSpPr txBox="1"/>
          <p:nvPr/>
        </p:nvSpPr>
        <p:spPr>
          <a:xfrm>
            <a:off x="676883" y="3808290"/>
            <a:ext cx="6418634" cy="872731"/>
          </a:xfrm>
          <a:prstGeom prst="rect">
            <a:avLst/>
          </a:prstGeom>
          <a:ln w="3175">
            <a:miter lim="400000"/>
          </a:ln>
          <a:extLst>
            <a:ext uri="{C572A759-6A51-4108-AA02-DFA0A04FC94B}">
              <ma14:wrappingTextBoxFlag xmlns:ma14="http://schemas.microsoft.com/office/mac/drawingml/2011/main" val="1"/>
            </a:ext>
          </a:extLst>
        </p:spPr>
        <p:txBody>
          <a:bodyPr lIns="26193" tIns="26193" rIns="26193" bIns="26193" anchor="ctr">
            <a:spAutoFit/>
          </a:bodyPr>
          <a:lstStyle/>
          <a:p>
            <a:pPr>
              <a:defRPr spc="-28" sz="1400">
                <a:solidFill>
                  <a:srgbClr val="C5CAC4"/>
                </a:solidFill>
              </a:defRPr>
            </a:pPr>
            <a:r>
              <a:t>You might have encountered some unexpected expenses or a change in your mortgage rate. Or maybe you have lost your job and have missed some payments. </a:t>
            </a:r>
          </a:p>
          <a:p>
            <a:pPr>
              <a:defRPr spc="-28" sz="1400">
                <a:solidFill>
                  <a:srgbClr val="C5CAC4"/>
                </a:solidFill>
              </a:defRPr>
            </a:pPr>
          </a:p>
          <a:p>
            <a:pPr>
              <a:defRPr spc="-28" sz="1400">
                <a:solidFill>
                  <a:srgbClr val="C5CAC4"/>
                </a:solidFill>
              </a:defRPr>
            </a:pPr>
            <a:r>
              <a:rPr i="1"/>
              <a:t>The good news?</a:t>
            </a:r>
            <a:r>
              <a:t> </a:t>
            </a:r>
            <a:r>
              <a:rPr b="1"/>
              <a:t>You have options. </a:t>
            </a:r>
          </a:p>
        </p:txBody>
      </p:sp>
      <p:pic>
        <p:nvPicPr>
          <p:cNvPr id="154" name="Postcard Backgrounds (6).png" descr="Postcard Backgrounds (6).png"/>
          <p:cNvPicPr>
            <a:picLocks noChangeAspect="1"/>
          </p:cNvPicPr>
          <p:nvPr/>
        </p:nvPicPr>
        <p:blipFill>
          <a:blip r:embed="rId3">
            <a:extLst/>
          </a:blip>
          <a:stretch>
            <a:fillRect/>
          </a:stretch>
        </p:blipFill>
        <p:spPr>
          <a:xfrm>
            <a:off x="-363417" y="1614163"/>
            <a:ext cx="2352434" cy="1522025"/>
          </a:xfrm>
          <a:prstGeom prst="rect">
            <a:avLst/>
          </a:prstGeom>
          <a:ln w="3175">
            <a:miter lim="400000"/>
          </a:ln>
        </p:spPr>
      </p:pic>
      <p:sp>
        <p:nvSpPr>
          <p:cNvPr id="155" name="Struggling to keep up with your mortgage payments?"/>
          <p:cNvSpPr txBox="1"/>
          <p:nvPr/>
        </p:nvSpPr>
        <p:spPr>
          <a:xfrm>
            <a:off x="3263103" y="269828"/>
            <a:ext cx="4222966" cy="1365895"/>
          </a:xfrm>
          <a:prstGeom prst="rect">
            <a:avLst/>
          </a:prstGeom>
          <a:ln w="3175">
            <a:miter lim="400000"/>
          </a:ln>
          <a:effectLst>
            <a:outerShdw sx="100000" sy="100000" kx="0" ky="0" algn="b" rotWithShape="0" blurRad="63500" dist="25400" dir="5400000">
              <a:srgbClr val="FFFFFF">
                <a:alpha val="50000"/>
              </a:srgbClr>
            </a:outerShdw>
          </a:effectLst>
          <a:extLst>
            <a:ext uri="{C572A759-6A51-4108-AA02-DFA0A04FC94B}">
              <ma14:wrappingTextBoxFlag xmlns:ma14="http://schemas.microsoft.com/office/mac/drawingml/2011/main" val="1"/>
            </a:ext>
          </a:extLst>
        </p:spPr>
        <p:txBody>
          <a:bodyPr lIns="26193" tIns="26193" rIns="26193" bIns="26193" anchor="ctr">
            <a:spAutoFit/>
          </a:bodyPr>
          <a:lstStyle>
            <a:lvl1pPr algn="r">
              <a:lnSpc>
                <a:spcPct val="80000"/>
              </a:lnSpc>
              <a:defRPr b="1" spc="-66" sz="3300">
                <a:solidFill>
                  <a:srgbClr val="000000"/>
                </a:solidFill>
              </a:defRPr>
            </a:lvl1pPr>
          </a:lstStyle>
          <a:p>
            <a:pPr/>
            <a:r>
              <a:t>Struggling to keep up with your mortgage payments?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Rectangle"/>
          <p:cNvSpPr/>
          <p:nvPr/>
        </p:nvSpPr>
        <p:spPr>
          <a:xfrm>
            <a:off x="-37419" y="-8467"/>
            <a:ext cx="4420919" cy="3923970"/>
          </a:xfrm>
          <a:prstGeom prst="rect">
            <a:avLst/>
          </a:prstGeom>
          <a:solidFill>
            <a:srgbClr val="4A4F57"/>
          </a:solidFill>
          <a:ln w="3175">
            <a:miter lim="400000"/>
          </a:ln>
        </p:spPr>
        <p:txBody>
          <a:bodyPr lIns="26193" tIns="26193" rIns="26193" bIns="26193" anchor="ctr"/>
          <a:lstStyle/>
          <a:p>
            <a:pPr defTabSz="301228">
              <a:defRPr sz="1100">
                <a:solidFill>
                  <a:srgbClr val="4A4F57"/>
                </a:solidFill>
                <a:latin typeface="Helvetica Neue Medium"/>
                <a:ea typeface="Helvetica Neue Medium"/>
                <a:cs typeface="Helvetica Neue Medium"/>
                <a:sym typeface="Helvetica Neue Medium"/>
              </a:defRPr>
            </a:pPr>
          </a:p>
        </p:txBody>
      </p:sp>
      <p:pic>
        <p:nvPicPr>
          <p:cNvPr id="158" name="companylogo-01.png" descr="companylogo-01.png"/>
          <p:cNvPicPr>
            <a:picLocks noChangeAspect="1"/>
          </p:cNvPicPr>
          <p:nvPr/>
        </p:nvPicPr>
        <p:blipFill>
          <a:blip r:embed="rId2">
            <a:extLst/>
          </a:blip>
          <a:stretch>
            <a:fillRect/>
          </a:stretch>
        </p:blipFill>
        <p:spPr>
          <a:xfrm>
            <a:off x="4555249" y="256440"/>
            <a:ext cx="1487745" cy="563742"/>
          </a:xfrm>
          <a:prstGeom prst="rect">
            <a:avLst/>
          </a:prstGeom>
          <a:ln w="3175">
            <a:miter lim="400000"/>
          </a:ln>
        </p:spPr>
      </p:pic>
      <p:sp>
        <p:nvSpPr>
          <p:cNvPr id="159" name="Name Here…"/>
          <p:cNvSpPr txBox="1"/>
          <p:nvPr/>
        </p:nvSpPr>
        <p:spPr>
          <a:xfrm>
            <a:off x="4769146" y="859380"/>
            <a:ext cx="882794" cy="577410"/>
          </a:xfrm>
          <a:prstGeom prst="rect">
            <a:avLst/>
          </a:prstGeom>
          <a:ln w="3175">
            <a:miter lim="400000"/>
          </a:ln>
          <a:extLst>
            <a:ext uri="{C572A759-6A51-4108-AA02-DFA0A04FC94B}">
              <ma14:wrappingTextBoxFlag xmlns:ma14="http://schemas.microsoft.com/office/mac/drawingml/2011/main" val="1"/>
            </a:ext>
          </a:extLst>
        </p:spPr>
        <p:txBody>
          <a:bodyPr wrap="none" lIns="30360" tIns="30360" rIns="30360" bIns="30360" anchor="ctr">
            <a:spAutoFit/>
          </a:bodyPr>
          <a:lstStyle/>
          <a:p>
            <a:pPr algn="l" defTabSz="1788115">
              <a:lnSpc>
                <a:spcPct val="80000"/>
              </a:lnSpc>
              <a:defRPr spc="-19" sz="1000">
                <a:solidFill>
                  <a:srgbClr val="000000"/>
                </a:solidFill>
                <a:latin typeface="Helvetica Neue Medium"/>
                <a:ea typeface="Helvetica Neue Medium"/>
                <a:cs typeface="Helvetica Neue Medium"/>
                <a:sym typeface="Helvetica Neue Medium"/>
              </a:defRPr>
            </a:pPr>
            <a:r>
              <a:t>Name Here</a:t>
            </a:r>
          </a:p>
          <a:p>
            <a:pPr algn="l" defTabSz="1788115">
              <a:lnSpc>
                <a:spcPct val="80000"/>
              </a:lnSpc>
              <a:defRPr spc="-19" sz="1000">
                <a:solidFill>
                  <a:srgbClr val="000000"/>
                </a:solidFill>
                <a:latin typeface="Helvetica Neue Medium"/>
                <a:ea typeface="Helvetica Neue Medium"/>
                <a:cs typeface="Helvetica Neue Medium"/>
                <a:sym typeface="Helvetica Neue Medium"/>
              </a:defRPr>
            </a:pPr>
            <a:r>
              <a:t>Address</a:t>
            </a:r>
          </a:p>
          <a:p>
            <a:pPr algn="l" defTabSz="1788115">
              <a:lnSpc>
                <a:spcPct val="80000"/>
              </a:lnSpc>
              <a:defRPr spc="-19" sz="1000">
                <a:solidFill>
                  <a:srgbClr val="000000"/>
                </a:solidFill>
                <a:latin typeface="Helvetica Neue Medium"/>
                <a:ea typeface="Helvetica Neue Medium"/>
                <a:cs typeface="Helvetica Neue Medium"/>
                <a:sym typeface="Helvetica Neue Medium"/>
              </a:defRPr>
            </a:pPr>
            <a:r>
              <a:t>Email Address</a:t>
            </a:r>
          </a:p>
          <a:p>
            <a:pPr algn="l" defTabSz="1788115">
              <a:lnSpc>
                <a:spcPct val="80000"/>
              </a:lnSpc>
              <a:defRPr spc="-19" sz="1000">
                <a:solidFill>
                  <a:srgbClr val="000000"/>
                </a:solidFill>
                <a:latin typeface="Helvetica Neue Medium"/>
                <a:ea typeface="Helvetica Neue Medium"/>
                <a:cs typeface="Helvetica Neue Medium"/>
                <a:sym typeface="Helvetica Neue Medium"/>
              </a:defRPr>
            </a:pPr>
            <a:r>
              <a:t>Web Address</a:t>
            </a:r>
          </a:p>
        </p:txBody>
      </p:sp>
      <p:sp>
        <p:nvSpPr>
          <p:cNvPr id="160" name="*As a Power Agent®, I am a member of an exclusive program (less than 1% of agents across North America) of dedicated real estate professionals who are committed to helping buyers and sellers reach their next level in life."/>
          <p:cNvSpPr txBox="1"/>
          <p:nvPr/>
        </p:nvSpPr>
        <p:spPr>
          <a:xfrm>
            <a:off x="959715" y="4078474"/>
            <a:ext cx="3015369" cy="608560"/>
          </a:xfrm>
          <a:prstGeom prst="rect">
            <a:avLst/>
          </a:prstGeom>
          <a:ln w="3175">
            <a:miter lim="400000"/>
          </a:ln>
          <a:extLst>
            <a:ext uri="{C572A759-6A51-4108-AA02-DFA0A04FC94B}">
              <ma14:wrappingTextBoxFlag xmlns:ma14="http://schemas.microsoft.com/office/mac/drawingml/2011/main" val="1"/>
            </a:ext>
          </a:extLst>
        </p:spPr>
        <p:txBody>
          <a:bodyPr lIns="26193" tIns="26193" rIns="26193" bIns="26193" anchor="ctr">
            <a:spAutoFit/>
          </a:bodyPr>
          <a:lstStyle/>
          <a:p>
            <a:pPr algn="l" defTabSz="302683">
              <a:defRPr i="1" sz="900">
                <a:solidFill>
                  <a:srgbClr val="000000"/>
                </a:solidFill>
              </a:defRPr>
            </a:pPr>
            <a:r>
              <a:t>*As a </a:t>
            </a:r>
            <a:r>
              <a:rPr b="1"/>
              <a:t>Power Agent®</a:t>
            </a:r>
            <a:r>
              <a:t>, I am a member of an exclusive program (less than 1% of agents across North America) of dedicated real estate professionals who are committed to helping buyers and sellers reach their next level in life.</a:t>
            </a:r>
          </a:p>
        </p:txBody>
      </p:sp>
      <p:grpSp>
        <p:nvGrpSpPr>
          <p:cNvPr id="163" name="avatar-01.png"/>
          <p:cNvGrpSpPr/>
          <p:nvPr/>
        </p:nvGrpSpPr>
        <p:grpSpPr>
          <a:xfrm>
            <a:off x="248245" y="3040699"/>
            <a:ext cx="798309" cy="849109"/>
            <a:chOff x="0" y="0"/>
            <a:chExt cx="798308" cy="849108"/>
          </a:xfrm>
        </p:grpSpPr>
        <p:pic>
          <p:nvPicPr>
            <p:cNvPr id="162" name="avatar-01.png" descr="avatar-01.png"/>
            <p:cNvPicPr>
              <a:picLocks noChangeAspect="1"/>
            </p:cNvPicPr>
            <p:nvPr/>
          </p:nvPicPr>
          <p:blipFill>
            <a:blip r:embed="rId3">
              <a:extLst/>
            </a:blip>
            <a:stretch>
              <a:fillRect/>
            </a:stretch>
          </p:blipFill>
          <p:spPr>
            <a:xfrm>
              <a:off x="50800" y="38100"/>
              <a:ext cx="696709" cy="696709"/>
            </a:xfrm>
            <a:prstGeom prst="rect">
              <a:avLst/>
            </a:prstGeom>
            <a:ln>
              <a:noFill/>
            </a:ln>
            <a:effectLst/>
          </p:spPr>
        </p:pic>
        <p:pic>
          <p:nvPicPr>
            <p:cNvPr id="161" name="avatar-01.png" descr="avatar-01.png"/>
            <p:cNvPicPr>
              <a:picLocks noChangeAspect="0"/>
            </p:cNvPicPr>
            <p:nvPr/>
          </p:nvPicPr>
          <p:blipFill>
            <a:blip r:embed="rId4">
              <a:extLst/>
            </a:blip>
            <a:stretch>
              <a:fillRect/>
            </a:stretch>
          </p:blipFill>
          <p:spPr>
            <a:xfrm>
              <a:off x="0" y="0"/>
              <a:ext cx="798309" cy="849109"/>
            </a:xfrm>
            <a:prstGeom prst="rect">
              <a:avLst/>
            </a:prstGeom>
            <a:effectLst/>
          </p:spPr>
        </p:pic>
      </p:grpSp>
      <p:sp>
        <p:nvSpPr>
          <p:cNvPr id="164" name="Call or text. Any time. 555-555-5555!…"/>
          <p:cNvSpPr txBox="1"/>
          <p:nvPr/>
        </p:nvSpPr>
        <p:spPr>
          <a:xfrm>
            <a:off x="1227972" y="3037414"/>
            <a:ext cx="2671846" cy="861277"/>
          </a:xfrm>
          <a:prstGeom prst="rect">
            <a:avLst/>
          </a:prstGeom>
          <a:ln w="3175">
            <a:miter lim="400000"/>
          </a:ln>
          <a:extLst>
            <a:ext uri="{C572A759-6A51-4108-AA02-DFA0A04FC94B}">
              <ma14:wrappingTextBoxFlag xmlns:ma14="http://schemas.microsoft.com/office/mac/drawingml/2011/main" val="1"/>
            </a:ext>
          </a:extLst>
        </p:spPr>
        <p:txBody>
          <a:bodyPr lIns="26193" tIns="26193" rIns="26193" bIns="26193" anchor="ctr">
            <a:spAutoFit/>
          </a:bodyPr>
          <a:lstStyle/>
          <a:p>
            <a:pPr algn="l" defTabSz="302683">
              <a:defRPr b="1" sz="1100">
                <a:solidFill>
                  <a:srgbClr val="BAC1BC"/>
                </a:solidFill>
              </a:defRPr>
            </a:pPr>
            <a:r>
              <a:t>Call or text. Any time. 555-555-5555!</a:t>
            </a:r>
          </a:p>
          <a:p>
            <a:pPr algn="l" defTabSz="302683">
              <a:defRPr b="1" sz="1100">
                <a:solidFill>
                  <a:srgbClr val="BAC1BC"/>
                </a:solidFill>
              </a:defRPr>
            </a:pPr>
          </a:p>
          <a:p>
            <a:pPr algn="l" defTabSz="302683">
              <a:defRPr sz="1100">
                <a:solidFill>
                  <a:srgbClr val="BAC1BC"/>
                </a:solidFill>
              </a:defRPr>
            </a:pPr>
            <a:r>
              <a:t>Agent Name, </a:t>
            </a:r>
            <a:r>
              <a:rPr i="1"/>
              <a:t>Power Agent</a:t>
            </a:r>
            <a:r>
              <a:rPr baseline="31999" i="1"/>
              <a:t>®</a:t>
            </a:r>
            <a:endParaRPr baseline="31999" i="1"/>
          </a:p>
          <a:p>
            <a:pPr algn="l" defTabSz="302683">
              <a:defRPr sz="1100">
                <a:solidFill>
                  <a:srgbClr val="BAC1BC"/>
                </a:solidFill>
              </a:defRPr>
            </a:pPr>
            <a:r>
              <a:t>Email Address </a:t>
            </a:r>
            <a:endParaRPr baseline="31999" i="1"/>
          </a:p>
        </p:txBody>
      </p:sp>
      <p:pic>
        <p:nvPicPr>
          <p:cNvPr id="165" name="PA-Logo-Stacked BLACK-01.png" descr="PA-Logo-Stacked BLACK-01.png"/>
          <p:cNvPicPr>
            <a:picLocks noChangeAspect="1"/>
          </p:cNvPicPr>
          <p:nvPr/>
        </p:nvPicPr>
        <p:blipFill>
          <a:blip r:embed="rId5">
            <a:extLst/>
          </a:blip>
          <a:stretch>
            <a:fillRect/>
          </a:stretch>
        </p:blipFill>
        <p:spPr>
          <a:xfrm>
            <a:off x="380640" y="4100883"/>
            <a:ext cx="433883" cy="461770"/>
          </a:xfrm>
          <a:prstGeom prst="rect">
            <a:avLst/>
          </a:prstGeom>
          <a:ln w="3175">
            <a:miter lim="400000"/>
          </a:ln>
        </p:spPr>
      </p:pic>
      <p:sp>
        <p:nvSpPr>
          <p:cNvPr id="166" name="Name Here…"/>
          <p:cNvSpPr txBox="1"/>
          <p:nvPr/>
        </p:nvSpPr>
        <p:spPr>
          <a:xfrm>
            <a:off x="5720541" y="2792439"/>
            <a:ext cx="1091265" cy="586169"/>
          </a:xfrm>
          <a:prstGeom prst="rect">
            <a:avLst/>
          </a:prstGeom>
          <a:ln w="3175">
            <a:miter lim="400000"/>
          </a:ln>
          <a:extLst>
            <a:ext uri="{C572A759-6A51-4108-AA02-DFA0A04FC94B}">
              <ma14:wrappingTextBoxFlag xmlns:ma14="http://schemas.microsoft.com/office/mac/drawingml/2011/main" val="1"/>
            </a:ext>
          </a:extLst>
        </p:spPr>
        <p:txBody>
          <a:bodyPr wrap="none" lIns="30360" tIns="30360" rIns="30360" bIns="30360" anchor="ctr">
            <a:spAutoFit/>
          </a:bodyPr>
          <a:lstStyle/>
          <a:p>
            <a:pPr defTabSz="1788115">
              <a:lnSpc>
                <a:spcPct val="80000"/>
              </a:lnSpc>
              <a:defRPr spc="-26" sz="1300">
                <a:solidFill>
                  <a:srgbClr val="000000"/>
                </a:solidFill>
                <a:latin typeface="Helvetica Neue Medium"/>
                <a:ea typeface="Helvetica Neue Medium"/>
                <a:cs typeface="Helvetica Neue Medium"/>
                <a:sym typeface="Helvetica Neue Medium"/>
              </a:defRPr>
            </a:pPr>
            <a:r>
              <a:t>Name Here</a:t>
            </a:r>
          </a:p>
          <a:p>
            <a:pPr defTabSz="1788115">
              <a:lnSpc>
                <a:spcPct val="80000"/>
              </a:lnSpc>
              <a:defRPr spc="-26" sz="1300">
                <a:solidFill>
                  <a:srgbClr val="000000"/>
                </a:solidFill>
                <a:latin typeface="Helvetica Neue Medium"/>
                <a:ea typeface="Helvetica Neue Medium"/>
                <a:cs typeface="Helvetica Neue Medium"/>
                <a:sym typeface="Helvetica Neue Medium"/>
              </a:defRPr>
            </a:pPr>
            <a:r>
              <a:t>Address</a:t>
            </a:r>
          </a:p>
          <a:p>
            <a:pPr defTabSz="1788115">
              <a:lnSpc>
                <a:spcPct val="80000"/>
              </a:lnSpc>
              <a:defRPr spc="-26" sz="1300">
                <a:solidFill>
                  <a:srgbClr val="000000"/>
                </a:solidFill>
                <a:latin typeface="Helvetica Neue Medium"/>
                <a:ea typeface="Helvetica Neue Medium"/>
                <a:cs typeface="Helvetica Neue Medium"/>
                <a:sym typeface="Helvetica Neue Medium"/>
              </a:defRPr>
            </a:pPr>
            <a:r>
              <a:t>City, State Zip</a:t>
            </a:r>
          </a:p>
        </p:txBody>
      </p:sp>
      <p:sp>
        <p:nvSpPr>
          <p:cNvPr id="167" name="Let’s avoid foreclosure together."/>
          <p:cNvSpPr txBox="1"/>
          <p:nvPr/>
        </p:nvSpPr>
        <p:spPr>
          <a:xfrm>
            <a:off x="206200" y="195932"/>
            <a:ext cx="3933680" cy="843942"/>
          </a:xfrm>
          <a:prstGeom prst="rect">
            <a:avLst/>
          </a:prstGeom>
          <a:ln w="3175">
            <a:miter lim="400000"/>
          </a:ln>
          <a:extLst>
            <a:ext uri="{C572A759-6A51-4108-AA02-DFA0A04FC94B}">
              <ma14:wrappingTextBoxFlag xmlns:ma14="http://schemas.microsoft.com/office/mac/drawingml/2011/main" val="1"/>
            </a:ext>
          </a:extLst>
        </p:spPr>
        <p:txBody>
          <a:bodyPr lIns="26193" tIns="26193" rIns="26193" bIns="26193" anchor="ctr">
            <a:spAutoFit/>
          </a:bodyPr>
          <a:lstStyle>
            <a:lvl1pPr algn="l">
              <a:lnSpc>
                <a:spcPct val="80000"/>
              </a:lnSpc>
              <a:defRPr b="1" spc="-58" sz="2900">
                <a:solidFill>
                  <a:srgbClr val="FFFFFF"/>
                </a:solidFill>
              </a:defRPr>
            </a:lvl1pPr>
          </a:lstStyle>
          <a:p>
            <a:pPr/>
            <a:r>
              <a:t>Let’s avoid foreclosure together.</a:t>
            </a:r>
          </a:p>
        </p:txBody>
      </p:sp>
      <p:sp>
        <p:nvSpPr>
          <p:cNvPr id="168" name="Life happens sometimes. Those unexpected expenses and missed payments don’t have to feel like you’re trying to run through quicksand."/>
          <p:cNvSpPr txBox="1"/>
          <p:nvPr/>
        </p:nvSpPr>
        <p:spPr>
          <a:xfrm>
            <a:off x="206200" y="1158867"/>
            <a:ext cx="3933680" cy="674017"/>
          </a:xfrm>
          <a:prstGeom prst="rect">
            <a:avLst/>
          </a:prstGeom>
          <a:ln w="3175">
            <a:miter lim="400000"/>
          </a:ln>
          <a:extLst>
            <a:ext uri="{C572A759-6A51-4108-AA02-DFA0A04FC94B}">
              <ma14:wrappingTextBoxFlag xmlns:ma14="http://schemas.microsoft.com/office/mac/drawingml/2011/main" val="1"/>
            </a:ext>
          </a:extLst>
        </p:spPr>
        <p:txBody>
          <a:bodyPr lIns="26193" tIns="26193" rIns="26193" bIns="26193" anchor="ctr">
            <a:spAutoFit/>
          </a:bodyPr>
          <a:lstStyle>
            <a:lvl1pPr algn="l" defTabSz="457200">
              <a:lnSpc>
                <a:spcPct val="115000"/>
              </a:lnSpc>
              <a:defRPr b="1" sz="1300">
                <a:solidFill>
                  <a:srgbClr val="D0B89F"/>
                </a:solidFill>
                <a:uFill>
                  <a:solidFill>
                    <a:srgbClr val="000000"/>
                  </a:solidFill>
                </a:uFill>
                <a:latin typeface="Arial"/>
                <a:ea typeface="Arial"/>
                <a:cs typeface="Arial"/>
                <a:sym typeface="Arial"/>
              </a:defRPr>
            </a:lvl1pPr>
          </a:lstStyle>
          <a:p>
            <a:pPr/>
            <a:r>
              <a:t>Life happens sometimes. Those unexpected expenses and missed payments don’t have to feel like you’re trying to run through quicksand.</a:t>
            </a:r>
          </a:p>
        </p:txBody>
      </p:sp>
      <p:sp>
        <p:nvSpPr>
          <p:cNvPr id="169" name="My years of experience as a licensed real estate agent have given me the expertise to create programs for people like you. Programs that are designed specifically for your situation to help flip financial stress into financial flexibility. Let’s work tog"/>
          <p:cNvSpPr txBox="1"/>
          <p:nvPr/>
        </p:nvSpPr>
        <p:spPr>
          <a:xfrm>
            <a:off x="211972" y="1953518"/>
            <a:ext cx="3922137" cy="898516"/>
          </a:xfrm>
          <a:prstGeom prst="rect">
            <a:avLst/>
          </a:prstGeom>
          <a:ln w="3175">
            <a:miter lim="400000"/>
          </a:ln>
          <a:extLst>
            <a:ext uri="{C572A759-6A51-4108-AA02-DFA0A04FC94B}">
              <ma14:wrappingTextBoxFlag xmlns:ma14="http://schemas.microsoft.com/office/mac/drawingml/2011/main" val="1"/>
            </a:ext>
          </a:extLst>
        </p:spPr>
        <p:txBody>
          <a:bodyPr lIns="26193" tIns="26193" rIns="26193" bIns="26193" anchor="ctr">
            <a:spAutoFit/>
          </a:bodyPr>
          <a:lstStyle>
            <a:lvl1pPr algn="l" defTabSz="457200">
              <a:lnSpc>
                <a:spcPct val="115000"/>
              </a:lnSpc>
              <a:defRPr sz="1100">
                <a:solidFill>
                  <a:srgbClr val="FFFFFF"/>
                </a:solidFill>
                <a:uFill>
                  <a:solidFill>
                    <a:srgbClr val="000000"/>
                  </a:solidFill>
                </a:uFill>
                <a:latin typeface="Arial"/>
                <a:ea typeface="Arial"/>
                <a:cs typeface="Arial"/>
                <a:sym typeface="Arial"/>
              </a:defRPr>
            </a:lvl1pPr>
          </a:lstStyle>
          <a:p>
            <a:pPr/>
            <a:r>
              <a:t>My years of experience as a licensed real estate agent have given me the expertise to create programs for people like you. Programs that are designed specifically for your situation to help flip financial stress into financial flexibility. Let’s work together to find the right solution for you and your family.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6193" tIns="26193" rIns="26193" bIns="26193" numCol="1" spcCol="38100" rtlCol="0" anchor="ctr" upright="0">
        <a:spAutoFit/>
      </a:bodyPr>
      <a:lstStyle>
        <a:defPPr marL="0" marR="0" indent="0" algn="ctr" defTabSz="301228" rtl="0" fontAlgn="auto" latinLnBrk="0" hangingPunct="0">
          <a:lnSpc>
            <a:spcPct val="100000"/>
          </a:lnSpc>
          <a:spcBef>
            <a:spcPts val="0"/>
          </a:spcBef>
          <a:spcAft>
            <a:spcPts val="0"/>
          </a:spcAft>
          <a:buClrTx/>
          <a:buSzTx/>
          <a:buFontTx/>
          <a:buNone/>
          <a:tabLst/>
          <a:defRPr b="0" baseline="0" cap="none" i="0" spc="0" strike="noStrike" sz="11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6193" tIns="26193" rIns="26193" bIns="26193" numCol="1" spcCol="38100" rtlCol="0" anchor="ctr" upright="0">
        <a:spAutoFit/>
      </a:bodyPr>
      <a:lstStyle>
        <a:defPPr marL="0" marR="0" indent="0" algn="ctr" defTabSz="894057" rtl="0" fontAlgn="auto" latinLnBrk="0" hangingPunct="0">
          <a:lnSpc>
            <a:spcPct val="100000"/>
          </a:lnSpc>
          <a:spcBef>
            <a:spcPts val="0"/>
          </a:spcBef>
          <a:spcAft>
            <a:spcPts val="0"/>
          </a:spcAft>
          <a:buClrTx/>
          <a:buSzTx/>
          <a:buFontTx/>
          <a:buNone/>
          <a:tabLst/>
          <a:defRPr b="0" baseline="0" cap="none" i="0" spc="0" strike="noStrike" sz="8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6193" tIns="26193" rIns="26193" bIns="26193" numCol="1" spcCol="38100" rtlCol="0" anchor="ctr" upright="0">
        <a:spAutoFit/>
      </a:bodyPr>
      <a:lstStyle>
        <a:defPPr marL="0" marR="0" indent="0" algn="ctr" defTabSz="301228" rtl="0" fontAlgn="auto" latinLnBrk="0" hangingPunct="0">
          <a:lnSpc>
            <a:spcPct val="100000"/>
          </a:lnSpc>
          <a:spcBef>
            <a:spcPts val="0"/>
          </a:spcBef>
          <a:spcAft>
            <a:spcPts val="0"/>
          </a:spcAft>
          <a:buClrTx/>
          <a:buSzTx/>
          <a:buFontTx/>
          <a:buNone/>
          <a:tabLst/>
          <a:defRPr b="0" baseline="0" cap="none" i="0" spc="0" strike="noStrike" sz="11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6193" tIns="26193" rIns="26193" bIns="26193" numCol="1" spcCol="38100" rtlCol="0" anchor="ctr" upright="0">
        <a:spAutoFit/>
      </a:bodyPr>
      <a:lstStyle>
        <a:defPPr marL="0" marR="0" indent="0" algn="ctr" defTabSz="894057" rtl="0" fontAlgn="auto" latinLnBrk="0" hangingPunct="0">
          <a:lnSpc>
            <a:spcPct val="100000"/>
          </a:lnSpc>
          <a:spcBef>
            <a:spcPts val="0"/>
          </a:spcBef>
          <a:spcAft>
            <a:spcPts val="0"/>
          </a:spcAft>
          <a:buClrTx/>
          <a:buSzTx/>
          <a:buFontTx/>
          <a:buNone/>
          <a:tabLst/>
          <a:defRPr b="0" baseline="0" cap="none" i="0" spc="0" strike="noStrike" sz="8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