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46634400" cy="30175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1pPr>
    <a:lvl2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2pPr>
    <a:lvl3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3pPr>
    <a:lvl4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4pPr>
    <a:lvl5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5pPr>
    <a:lvl6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6pPr>
    <a:lvl7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7pPr>
    <a:lvl8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8pPr>
    <a:lvl9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2286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2286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2286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2286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2286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2286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76200" cap="flat">
              <a:noFill/>
              <a:miter lim="400000"/>
            </a:ln>
          </a:left>
          <a:right>
            <a:ln w="76200" cap="flat">
              <a:noFill/>
              <a:miter lim="400000"/>
            </a:ln>
          </a:right>
          <a:top>
            <a:ln w="76200" cap="flat">
              <a:noFill/>
              <a:miter lim="400000"/>
            </a:ln>
          </a:top>
          <a:bottom>
            <a:ln w="76200" cap="flat">
              <a:noFill/>
              <a:miter lim="400000"/>
            </a:ln>
          </a:bottom>
          <a:insideH>
            <a:ln w="76200" cap="flat">
              <a:noFill/>
              <a:miter lim="400000"/>
            </a:ln>
          </a:insideH>
          <a:insideV>
            <a:ln w="762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76200" cap="flat">
              <a:noFill/>
              <a:miter lim="400000"/>
            </a:ln>
          </a:left>
          <a:right>
            <a:ln w="76200" cap="flat">
              <a:noFill/>
              <a:miter lim="400000"/>
            </a:ln>
          </a:right>
          <a:top>
            <a:ln w="76200" cap="flat">
              <a:noFill/>
              <a:miter lim="400000"/>
            </a:ln>
          </a:top>
          <a:bottom>
            <a:ln w="76200" cap="flat">
              <a:noFill/>
              <a:miter lim="400000"/>
            </a:ln>
          </a:bottom>
          <a:insideH>
            <a:ln w="76200" cap="flat">
              <a:noFill/>
              <a:miter lim="400000"/>
            </a:ln>
          </a:insideH>
          <a:insideV>
            <a:ln w="76200" cap="flat">
              <a:noFill/>
              <a:miter lim="400000"/>
            </a:ln>
          </a:insideV>
        </a:tcBdr>
        <a:fill>
          <a:solidFill>
            <a:schemeClr val="accent1"/>
          </a:solidFill>
        </a:fill>
      </a:tcStyle>
    </a:firstCol>
    <a:lastRow>
      <a:tcTxStyle b="on" i="off">
        <a:fontRef idx="major">
          <a:srgbClr val="5E5E5E"/>
        </a:fontRef>
        <a:srgbClr val="5E5E5E"/>
      </a:tcTxStyle>
      <a:tcStyle>
        <a:tcBdr>
          <a:left>
            <a:ln w="76200" cap="flat">
              <a:noFill/>
              <a:miter lim="400000"/>
            </a:ln>
          </a:left>
          <a:right>
            <a:ln w="76200" cap="flat">
              <a:noFill/>
              <a:miter lim="400000"/>
            </a:ln>
          </a:right>
          <a:top>
            <a:ln w="304800" cap="flat">
              <a:solidFill>
                <a:srgbClr val="5E5E5E"/>
              </a:solidFill>
              <a:prstDash val="solid"/>
              <a:round/>
            </a:ln>
          </a:top>
          <a:bottom>
            <a:ln w="152400" cap="flat">
              <a:solidFill>
                <a:srgbClr val="5E5E5E"/>
              </a:solidFill>
              <a:prstDash val="solid"/>
              <a:round/>
            </a:ln>
          </a:bottom>
          <a:insideH>
            <a:ln w="76200" cap="flat">
              <a:noFill/>
              <a:miter lim="400000"/>
            </a:ln>
          </a:insideH>
          <a:insideV>
            <a:ln w="76200" cap="flat">
              <a:noFill/>
              <a:miter lim="400000"/>
            </a:ln>
          </a:insideV>
        </a:tcBdr>
        <a:fill>
          <a:solidFill>
            <a:srgbClr val="FFFFFF"/>
          </a:solidFill>
        </a:fill>
      </a:tcStyle>
    </a:lastRow>
    <a:firstRow>
      <a:tcTxStyle b="on" i="off">
        <a:fontRef idx="major">
          <a:srgbClr val="FFFFFF"/>
        </a:fontRef>
        <a:srgbClr val="FFFFFF"/>
      </a:tcTxStyle>
      <a:tcStyle>
        <a:tcBdr>
          <a:left>
            <a:ln w="76200" cap="flat">
              <a:noFill/>
              <a:miter lim="400000"/>
            </a:ln>
          </a:left>
          <a:right>
            <a:ln w="76200" cap="flat">
              <a:noFill/>
              <a:miter lim="400000"/>
            </a:ln>
          </a:right>
          <a:top>
            <a:ln w="152400" cap="flat">
              <a:solidFill>
                <a:srgbClr val="5E5E5E"/>
              </a:solidFill>
              <a:prstDash val="solid"/>
              <a:round/>
            </a:ln>
          </a:top>
          <a:bottom>
            <a:ln w="152400" cap="flat">
              <a:solidFill>
                <a:srgbClr val="5E5E5E"/>
              </a:solidFill>
              <a:prstDash val="solid"/>
              <a:round/>
            </a:ln>
          </a:bottom>
          <a:insideH>
            <a:ln w="76200" cap="flat">
              <a:noFill/>
              <a:miter lim="400000"/>
            </a:ln>
          </a:insideH>
          <a:insideV>
            <a:ln w="762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228600" cap="flat">
              <a:solidFill>
                <a:srgbClr val="FFFFFF"/>
              </a:solidFill>
              <a:prstDash val="solid"/>
              <a:round/>
            </a:ln>
          </a:top>
          <a:bottom>
            <a:ln w="762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76200" cap="flat">
              <a:solidFill>
                <a:srgbClr val="FFFFFF"/>
              </a:solidFill>
              <a:prstDash val="solid"/>
              <a:round/>
            </a:ln>
          </a:left>
          <a:right>
            <a:ln w="76200" cap="flat">
              <a:solidFill>
                <a:srgbClr val="FFFFFF"/>
              </a:solidFill>
              <a:prstDash val="solid"/>
              <a:round/>
            </a:ln>
          </a:right>
          <a:top>
            <a:ln w="76200" cap="flat">
              <a:solidFill>
                <a:srgbClr val="FFFFFF"/>
              </a:solidFill>
              <a:prstDash val="solid"/>
              <a:round/>
            </a:ln>
          </a:top>
          <a:bottom>
            <a:ln w="228600" cap="flat">
              <a:solidFill>
                <a:srgbClr val="FFFFFF"/>
              </a:solidFill>
              <a:prstDash val="solid"/>
              <a:round/>
            </a:ln>
          </a:bottom>
          <a:insideH>
            <a:ln w="76200" cap="flat">
              <a:solidFill>
                <a:srgbClr val="FFFFFF"/>
              </a:solidFill>
              <a:prstDash val="solid"/>
              <a:round/>
            </a:ln>
          </a:insideH>
          <a:insideV>
            <a:ln w="762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76200" cap="flat">
              <a:solidFill>
                <a:srgbClr val="5E5E5E"/>
              </a:solidFill>
              <a:prstDash val="solid"/>
              <a:round/>
            </a:ln>
          </a:left>
          <a:right>
            <a:ln w="76200" cap="flat">
              <a:solidFill>
                <a:srgbClr val="5E5E5E"/>
              </a:solidFill>
              <a:prstDash val="solid"/>
              <a:round/>
            </a:ln>
          </a:right>
          <a:top>
            <a:ln w="76200" cap="flat">
              <a:solidFill>
                <a:srgbClr val="5E5E5E"/>
              </a:solidFill>
              <a:prstDash val="solid"/>
              <a:round/>
            </a:ln>
          </a:top>
          <a:bottom>
            <a:ln w="76200" cap="flat">
              <a:solidFill>
                <a:srgbClr val="5E5E5E"/>
              </a:solidFill>
              <a:prstDash val="solid"/>
              <a:round/>
            </a:ln>
          </a:bottom>
          <a:insideH>
            <a:ln w="76200" cap="flat">
              <a:solidFill>
                <a:srgbClr val="5E5E5E"/>
              </a:solidFill>
              <a:prstDash val="solid"/>
              <a:round/>
            </a:ln>
          </a:insideH>
          <a:insideV>
            <a:ln w="762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76200" cap="flat">
              <a:solidFill>
                <a:srgbClr val="5E5E5E"/>
              </a:solidFill>
              <a:prstDash val="solid"/>
              <a:round/>
            </a:ln>
          </a:left>
          <a:right>
            <a:ln w="76200" cap="flat">
              <a:solidFill>
                <a:srgbClr val="5E5E5E"/>
              </a:solidFill>
              <a:prstDash val="solid"/>
              <a:round/>
            </a:ln>
          </a:right>
          <a:top>
            <a:ln w="76200" cap="flat">
              <a:solidFill>
                <a:srgbClr val="5E5E5E"/>
              </a:solidFill>
              <a:prstDash val="solid"/>
              <a:round/>
            </a:ln>
          </a:top>
          <a:bottom>
            <a:ln w="76200" cap="flat">
              <a:solidFill>
                <a:srgbClr val="5E5E5E"/>
              </a:solidFill>
              <a:prstDash val="solid"/>
              <a:round/>
            </a:ln>
          </a:bottom>
          <a:insideH>
            <a:ln w="76200" cap="flat">
              <a:solidFill>
                <a:srgbClr val="5E5E5E"/>
              </a:solidFill>
              <a:prstDash val="solid"/>
              <a:round/>
            </a:ln>
          </a:insideH>
          <a:insideV>
            <a:ln w="762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76200" cap="flat">
              <a:solidFill>
                <a:srgbClr val="5E5E5E"/>
              </a:solidFill>
              <a:prstDash val="solid"/>
              <a:round/>
            </a:ln>
          </a:left>
          <a:right>
            <a:ln w="76200" cap="flat">
              <a:solidFill>
                <a:srgbClr val="5E5E5E"/>
              </a:solidFill>
              <a:prstDash val="solid"/>
              <a:round/>
            </a:ln>
          </a:right>
          <a:top>
            <a:ln w="304800" cap="flat">
              <a:solidFill>
                <a:srgbClr val="5E5E5E"/>
              </a:solidFill>
              <a:prstDash val="solid"/>
              <a:round/>
            </a:ln>
          </a:top>
          <a:bottom>
            <a:ln w="76200" cap="flat">
              <a:solidFill>
                <a:srgbClr val="5E5E5E"/>
              </a:solidFill>
              <a:prstDash val="solid"/>
              <a:round/>
            </a:ln>
          </a:bottom>
          <a:insideH>
            <a:ln w="76200" cap="flat">
              <a:solidFill>
                <a:srgbClr val="5E5E5E"/>
              </a:solidFill>
              <a:prstDash val="solid"/>
              <a:round/>
            </a:ln>
          </a:insideH>
          <a:insideV>
            <a:ln w="76200" cap="flat">
              <a:solidFill>
                <a:srgbClr val="5E5E5E"/>
              </a:solidFill>
              <a:prstDash val="solid"/>
              <a:round/>
            </a:ln>
          </a:insideV>
        </a:tcBdr>
        <a:fill>
          <a:noFill/>
        </a:fill>
      </a:tcStyle>
    </a:lastRow>
    <a:firstRow>
      <a:tcTxStyle b="on" i="off">
        <a:fontRef idx="major">
          <a:srgbClr val="5E5E5E"/>
        </a:fontRef>
        <a:srgbClr val="5E5E5E"/>
      </a:tcTxStyle>
      <a:tcStyle>
        <a:tcBdr>
          <a:left>
            <a:ln w="76200" cap="flat">
              <a:solidFill>
                <a:srgbClr val="5E5E5E"/>
              </a:solidFill>
              <a:prstDash val="solid"/>
              <a:round/>
            </a:ln>
          </a:left>
          <a:right>
            <a:ln w="76200" cap="flat">
              <a:solidFill>
                <a:srgbClr val="5E5E5E"/>
              </a:solidFill>
              <a:prstDash val="solid"/>
              <a:round/>
            </a:ln>
          </a:right>
          <a:top>
            <a:ln w="76200" cap="flat">
              <a:solidFill>
                <a:srgbClr val="5E5E5E"/>
              </a:solidFill>
              <a:prstDash val="solid"/>
              <a:round/>
            </a:ln>
          </a:top>
          <a:bottom>
            <a:ln w="152400" cap="flat">
              <a:solidFill>
                <a:srgbClr val="5E5E5E"/>
              </a:solidFill>
              <a:prstDash val="solid"/>
              <a:round/>
            </a:ln>
          </a:bottom>
          <a:insideH>
            <a:ln w="76200" cap="flat">
              <a:solidFill>
                <a:srgbClr val="5E5E5E"/>
              </a:solidFill>
              <a:prstDash val="solid"/>
              <a:round/>
            </a:ln>
          </a:insideH>
          <a:insideV>
            <a:ln w="762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2743200" latinLnBrk="0">
      <a:lnSpc>
        <a:spcPct val="117999"/>
      </a:lnSpc>
      <a:defRPr sz="13200">
        <a:latin typeface="+mj-lt"/>
        <a:ea typeface="+mj-ea"/>
        <a:cs typeface="+mj-cs"/>
        <a:sym typeface="Helvetica Neue"/>
      </a:defRPr>
    </a:lvl1pPr>
    <a:lvl2pPr indent="228600" defTabSz="2743200" latinLnBrk="0">
      <a:lnSpc>
        <a:spcPct val="117999"/>
      </a:lnSpc>
      <a:defRPr sz="13200">
        <a:latin typeface="+mj-lt"/>
        <a:ea typeface="+mj-ea"/>
        <a:cs typeface="+mj-cs"/>
        <a:sym typeface="Helvetica Neue"/>
      </a:defRPr>
    </a:lvl2pPr>
    <a:lvl3pPr indent="457200" defTabSz="2743200" latinLnBrk="0">
      <a:lnSpc>
        <a:spcPct val="117999"/>
      </a:lnSpc>
      <a:defRPr sz="13200">
        <a:latin typeface="+mj-lt"/>
        <a:ea typeface="+mj-ea"/>
        <a:cs typeface="+mj-cs"/>
        <a:sym typeface="Helvetica Neue"/>
      </a:defRPr>
    </a:lvl3pPr>
    <a:lvl4pPr indent="685800" defTabSz="2743200" latinLnBrk="0">
      <a:lnSpc>
        <a:spcPct val="117999"/>
      </a:lnSpc>
      <a:defRPr sz="13200">
        <a:latin typeface="+mj-lt"/>
        <a:ea typeface="+mj-ea"/>
        <a:cs typeface="+mj-cs"/>
        <a:sym typeface="Helvetica Neue"/>
      </a:defRPr>
    </a:lvl4pPr>
    <a:lvl5pPr indent="914400" defTabSz="2743200" latinLnBrk="0">
      <a:lnSpc>
        <a:spcPct val="117999"/>
      </a:lnSpc>
      <a:defRPr sz="13200">
        <a:latin typeface="+mj-lt"/>
        <a:ea typeface="+mj-ea"/>
        <a:cs typeface="+mj-cs"/>
        <a:sym typeface="Helvetica Neue"/>
      </a:defRPr>
    </a:lvl5pPr>
    <a:lvl6pPr indent="1143000" defTabSz="2743200" latinLnBrk="0">
      <a:lnSpc>
        <a:spcPct val="117999"/>
      </a:lnSpc>
      <a:defRPr sz="13200">
        <a:latin typeface="+mj-lt"/>
        <a:ea typeface="+mj-ea"/>
        <a:cs typeface="+mj-cs"/>
        <a:sym typeface="Helvetica Neue"/>
      </a:defRPr>
    </a:lvl6pPr>
    <a:lvl7pPr indent="1371600" defTabSz="2743200" latinLnBrk="0">
      <a:lnSpc>
        <a:spcPct val="117999"/>
      </a:lnSpc>
      <a:defRPr sz="13200">
        <a:latin typeface="+mj-lt"/>
        <a:ea typeface="+mj-ea"/>
        <a:cs typeface="+mj-cs"/>
        <a:sym typeface="Helvetica Neue"/>
      </a:defRPr>
    </a:lvl7pPr>
    <a:lvl8pPr indent="1600200" defTabSz="2743200" latinLnBrk="0">
      <a:lnSpc>
        <a:spcPct val="117999"/>
      </a:lnSpc>
      <a:defRPr sz="13200">
        <a:latin typeface="+mj-lt"/>
        <a:ea typeface="+mj-ea"/>
        <a:cs typeface="+mj-cs"/>
        <a:sym typeface="Helvetica Neue"/>
      </a:defRPr>
    </a:lvl8pPr>
    <a:lvl9pPr indent="1828800" defTabSz="2743200" latinLnBrk="0">
      <a:lnSpc>
        <a:spcPct val="117999"/>
      </a:lnSpc>
      <a:defRPr sz="13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5361383" y="26784102"/>
            <a:ext cx="35911640" cy="1426405"/>
          </a:xfrm>
          <a:prstGeom prst="rect">
            <a:avLst/>
          </a:prstGeom>
        </p:spPr>
        <p:txBody>
          <a:bodyPr anchor="b"/>
          <a:lstStyle>
            <a:lvl1pPr marL="0" indent="0" defTabSz="1816098">
              <a:lnSpc>
                <a:spcPct val="100000"/>
              </a:lnSpc>
              <a:spcBef>
                <a:spcPts val="0"/>
              </a:spcBef>
              <a:buSzTx/>
              <a:buNone/>
              <a:defRPr b="1" sz="7200"/>
            </a:lvl1pPr>
            <a:lvl2pPr marL="1295400" indent="-914400" defTabSz="1816098">
              <a:lnSpc>
                <a:spcPct val="100000"/>
              </a:lnSpc>
              <a:spcBef>
                <a:spcPts val="0"/>
              </a:spcBef>
              <a:defRPr b="1" sz="7200"/>
            </a:lvl2pPr>
            <a:lvl3pPr marL="1676400" indent="-914400" defTabSz="1816098">
              <a:lnSpc>
                <a:spcPct val="100000"/>
              </a:lnSpc>
              <a:spcBef>
                <a:spcPts val="0"/>
              </a:spcBef>
              <a:defRPr b="1" sz="7200"/>
            </a:lvl3pPr>
            <a:lvl4pPr marL="2057400" indent="-914400" defTabSz="1816098">
              <a:lnSpc>
                <a:spcPct val="100000"/>
              </a:lnSpc>
              <a:spcBef>
                <a:spcPts val="0"/>
              </a:spcBef>
              <a:defRPr b="1" sz="7200"/>
            </a:lvl4pPr>
            <a:lvl5pPr marL="2438400" indent="-914400" defTabSz="1816098">
              <a:lnSpc>
                <a:spcPct val="100000"/>
              </a:lnSpc>
              <a:spcBef>
                <a:spcPts val="0"/>
              </a:spcBef>
              <a:defRPr b="1" sz="72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5361383" y="5736426"/>
            <a:ext cx="35915521" cy="10215570"/>
          </a:xfrm>
          <a:prstGeom prst="rect">
            <a:avLst/>
          </a:prstGeom>
        </p:spPr>
        <p:txBody>
          <a:bodyPr anchor="b"/>
          <a:lstStyle>
            <a:lvl1pPr>
              <a:defRPr spc="-504" sz="25200"/>
            </a:lvl1pPr>
          </a:lstStyle>
          <a:p>
            <a:pPr/>
            <a:r>
              <a:t>Presentation Title</a:t>
            </a:r>
          </a:p>
        </p:txBody>
      </p:sp>
      <p:sp>
        <p:nvSpPr>
          <p:cNvPr id="13" name="Body Level One…"/>
          <p:cNvSpPr txBox="1"/>
          <p:nvPr>
            <p:ph type="body" sz="quarter" idx="21" hasCustomPrompt="1"/>
          </p:nvPr>
        </p:nvSpPr>
        <p:spPr>
          <a:xfrm>
            <a:off x="5361383" y="15794825"/>
            <a:ext cx="35911634" cy="4505743"/>
          </a:xfrm>
          <a:prstGeom prst="rect">
            <a:avLst/>
          </a:prstGeom>
        </p:spPr>
        <p:txBody>
          <a:bodyPr/>
          <a:lstStyle>
            <a:lvl1pPr marL="0" indent="0" defTabSz="1816098">
              <a:lnSpc>
                <a:spcPct val="100000"/>
              </a:lnSpc>
              <a:spcBef>
                <a:spcPts val="0"/>
              </a:spcBef>
              <a:buSzTx/>
              <a:buNone/>
              <a:defRPr b="1" sz="10800"/>
            </a:lvl1pPr>
          </a:lstStyle>
          <a:p>
            <a:pPr/>
            <a:r>
              <a:t>Presentation Subtitle</a:t>
            </a:r>
          </a:p>
        </p:txBody>
      </p:sp>
      <p:sp>
        <p:nvSpPr>
          <p:cNvPr id="14" name="Slide Number"/>
          <p:cNvSpPr txBox="1"/>
          <p:nvPr>
            <p:ph type="sldNum" sz="quarter" idx="2"/>
          </p:nvPr>
        </p:nvSpPr>
        <p:spPr>
          <a:xfrm>
            <a:off x="22899489" y="28566766"/>
            <a:ext cx="835423" cy="84761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5361383" y="11040659"/>
            <a:ext cx="35911633" cy="8098790"/>
          </a:xfrm>
          <a:prstGeom prst="rect">
            <a:avLst/>
          </a:prstGeom>
        </p:spPr>
        <p:txBody>
          <a:bodyPr anchor="ctr"/>
          <a:lstStyle>
            <a:lvl1pPr marL="0" indent="0" algn="ctr">
              <a:lnSpc>
                <a:spcPct val="80000"/>
              </a:lnSpc>
              <a:spcBef>
                <a:spcPts val="0"/>
              </a:spcBef>
              <a:buSzTx/>
              <a:buNone/>
              <a:defRPr spc="-504" sz="25200">
                <a:latin typeface="Helvetica Neue Medium"/>
                <a:ea typeface="Helvetica Neue Medium"/>
                <a:cs typeface="Helvetica Neue Medium"/>
                <a:sym typeface="Helvetica Neue Medium"/>
              </a:defRPr>
            </a:lvl1pPr>
            <a:lvl2pPr marL="0" indent="0" algn="ctr">
              <a:lnSpc>
                <a:spcPct val="80000"/>
              </a:lnSpc>
              <a:spcBef>
                <a:spcPts val="0"/>
              </a:spcBef>
              <a:buSzTx/>
              <a:buNone/>
              <a:defRPr spc="-504" sz="25200">
                <a:latin typeface="Helvetica Neue Medium"/>
                <a:ea typeface="Helvetica Neue Medium"/>
                <a:cs typeface="Helvetica Neue Medium"/>
                <a:sym typeface="Helvetica Neue Medium"/>
              </a:defRPr>
            </a:lvl2pPr>
            <a:lvl3pPr marL="0" indent="0" algn="ctr">
              <a:lnSpc>
                <a:spcPct val="80000"/>
              </a:lnSpc>
              <a:spcBef>
                <a:spcPts val="0"/>
              </a:spcBef>
              <a:buSzTx/>
              <a:buNone/>
              <a:defRPr spc="-504" sz="25200">
                <a:latin typeface="Helvetica Neue Medium"/>
                <a:ea typeface="Helvetica Neue Medium"/>
                <a:cs typeface="Helvetica Neue Medium"/>
                <a:sym typeface="Helvetica Neue Medium"/>
              </a:defRPr>
            </a:lvl3pPr>
            <a:lvl4pPr marL="0" indent="0" algn="ctr">
              <a:lnSpc>
                <a:spcPct val="80000"/>
              </a:lnSpc>
              <a:spcBef>
                <a:spcPts val="0"/>
              </a:spcBef>
              <a:buSzTx/>
              <a:buNone/>
              <a:defRPr spc="-504" sz="25200">
                <a:latin typeface="Helvetica Neue Medium"/>
                <a:ea typeface="Helvetica Neue Medium"/>
                <a:cs typeface="Helvetica Neue Medium"/>
                <a:sym typeface="Helvetica Neue Medium"/>
              </a:defRPr>
            </a:lvl4pPr>
            <a:lvl5pPr marL="0" indent="0" algn="ctr">
              <a:lnSpc>
                <a:spcPct val="80000"/>
              </a:lnSpc>
              <a:spcBef>
                <a:spcPts val="0"/>
              </a:spcBef>
              <a:buSzTx/>
              <a:buNone/>
              <a:defRPr spc="-504" sz="25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sz="quarter" idx="1" hasCustomPrompt="1"/>
          </p:nvPr>
        </p:nvSpPr>
        <p:spPr>
          <a:xfrm>
            <a:off x="5361383" y="19212120"/>
            <a:ext cx="35911633" cy="2078395"/>
          </a:xfrm>
          <a:prstGeom prst="rect">
            <a:avLst/>
          </a:prstGeom>
        </p:spPr>
        <p:txBody>
          <a:bodyPr/>
          <a:lstStyle>
            <a:lvl1pPr marL="0" indent="0" algn="ctr">
              <a:lnSpc>
                <a:spcPct val="100000"/>
              </a:lnSpc>
              <a:spcBef>
                <a:spcPts val="0"/>
              </a:spcBef>
              <a:buSzTx/>
              <a:buNone/>
              <a:defRPr b="1" sz="10800"/>
            </a:lvl1pPr>
            <a:lvl2pPr marL="1752600" indent="-1371600" algn="ctr">
              <a:lnSpc>
                <a:spcPct val="100000"/>
              </a:lnSpc>
              <a:spcBef>
                <a:spcPts val="0"/>
              </a:spcBef>
              <a:defRPr b="1" sz="10800"/>
            </a:lvl2pPr>
            <a:lvl3pPr marL="2133600" indent="-1371600" algn="ctr">
              <a:lnSpc>
                <a:spcPct val="100000"/>
              </a:lnSpc>
              <a:spcBef>
                <a:spcPts val="0"/>
              </a:spcBef>
              <a:defRPr b="1" sz="10800"/>
            </a:lvl3pPr>
            <a:lvl4pPr marL="2514600" indent="-1371600" algn="ctr">
              <a:lnSpc>
                <a:spcPct val="100000"/>
              </a:lnSpc>
              <a:spcBef>
                <a:spcPts val="0"/>
              </a:spcBef>
              <a:defRPr b="1" sz="10800"/>
            </a:lvl4pPr>
            <a:lvl5pPr marL="2895600" indent="-1371600" algn="ctr">
              <a:lnSpc>
                <a:spcPct val="100000"/>
              </a:lnSpc>
              <a:spcBef>
                <a:spcPts val="0"/>
              </a:spcBef>
              <a:defRPr b="1" sz="10800"/>
            </a:lvl5pPr>
          </a:lstStyle>
          <a:p>
            <a:pPr/>
            <a:r>
              <a:t>Fact information</a:t>
            </a:r>
          </a:p>
          <a:p>
            <a:pPr lvl="1"/>
            <a:r>
              <a:t/>
            </a:r>
          </a:p>
          <a:p>
            <a:pPr lvl="2"/>
            <a:r>
              <a:t/>
            </a:r>
          </a:p>
          <a:p>
            <a:pPr lvl="3"/>
            <a:r>
              <a:t/>
            </a:r>
          </a:p>
          <a:p>
            <a:pPr lvl="4"/>
            <a:r>
              <a:t/>
            </a:r>
          </a:p>
        </p:txBody>
      </p:sp>
      <p:sp>
        <p:nvSpPr>
          <p:cNvPr id="107" name="Body Level One…"/>
          <p:cNvSpPr txBox="1"/>
          <p:nvPr>
            <p:ph type="body" idx="21" hasCustomPrompt="1"/>
          </p:nvPr>
        </p:nvSpPr>
        <p:spPr>
          <a:xfrm>
            <a:off x="5361383" y="3090857"/>
            <a:ext cx="35911634" cy="16121270"/>
          </a:xfrm>
          <a:prstGeom prst="rect">
            <a:avLst/>
          </a:prstGeom>
        </p:spPr>
        <p:txBody>
          <a:bodyPr anchor="b"/>
          <a:lstStyle/>
          <a:p>
            <a:pPr lvl="4" marL="0" indent="5230367" algn="ctr" defTabSz="2360310">
              <a:lnSpc>
                <a:spcPct val="80000"/>
              </a:lnSpc>
              <a:spcBef>
                <a:spcPts val="0"/>
              </a:spcBef>
              <a:buSzTx/>
              <a:buNone/>
              <a:defRPr b="1" spc="-237" sz="23760"/>
            </a:pPr>
            <a:r>
              <a:t>100%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5479253" y="11512151"/>
            <a:ext cx="35675894" cy="7190192"/>
          </a:xfrm>
          <a:prstGeom prst="rect">
            <a:avLst/>
          </a:prstGeom>
        </p:spPr>
        <p:txBody>
          <a:bodyPr anchor="ctr"/>
          <a:lstStyle>
            <a:lvl1pPr marL="1060842" indent="-1001905">
              <a:spcBef>
                <a:spcPts val="0"/>
              </a:spcBef>
              <a:buSzTx/>
              <a:buNone/>
              <a:defRPr spc="-354" sz="18000">
                <a:latin typeface="Helvetica Neue Medium"/>
                <a:ea typeface="Helvetica Neue Medium"/>
                <a:cs typeface="Helvetica Neue Medium"/>
                <a:sym typeface="Helvetica Neue Medium"/>
              </a:defRPr>
            </a:lvl1pPr>
            <a:lvl2pPr marL="1060842" indent="-825099">
              <a:spcBef>
                <a:spcPts val="0"/>
              </a:spcBef>
              <a:buSzTx/>
              <a:buNone/>
              <a:defRPr spc="-354" sz="18000">
                <a:latin typeface="Helvetica Neue Medium"/>
                <a:ea typeface="Helvetica Neue Medium"/>
                <a:cs typeface="Helvetica Neue Medium"/>
                <a:sym typeface="Helvetica Neue Medium"/>
              </a:defRPr>
            </a:lvl2pPr>
            <a:lvl3pPr marL="1060842" indent="-825099">
              <a:spcBef>
                <a:spcPts val="0"/>
              </a:spcBef>
              <a:buSzTx/>
              <a:buNone/>
              <a:defRPr spc="-354" sz="18000">
                <a:latin typeface="Helvetica Neue Medium"/>
                <a:ea typeface="Helvetica Neue Medium"/>
                <a:cs typeface="Helvetica Neue Medium"/>
                <a:sym typeface="Helvetica Neue Medium"/>
              </a:defRPr>
            </a:lvl3pPr>
            <a:lvl4pPr marL="1060842" indent="-825099">
              <a:spcBef>
                <a:spcPts val="0"/>
              </a:spcBef>
              <a:buSzTx/>
              <a:buNone/>
              <a:defRPr spc="-354" sz="18000">
                <a:latin typeface="Helvetica Neue Medium"/>
                <a:ea typeface="Helvetica Neue Medium"/>
                <a:cs typeface="Helvetica Neue Medium"/>
                <a:sym typeface="Helvetica Neue Medium"/>
              </a:defRPr>
            </a:lvl4pPr>
            <a:lvl5pPr marL="1060842" indent="-825099">
              <a:spcBef>
                <a:spcPts val="0"/>
              </a:spcBef>
              <a:buSzTx/>
              <a:buNone/>
              <a:defRPr spc="-354" sz="18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6972299" y="19881053"/>
            <a:ext cx="34182848" cy="1426405"/>
          </a:xfrm>
          <a:prstGeom prst="rect">
            <a:avLst/>
          </a:prstGeom>
        </p:spPr>
        <p:txBody>
          <a:bodyPr/>
          <a:lstStyle>
            <a:lvl1pPr marL="0" indent="0" defTabSz="1816098">
              <a:lnSpc>
                <a:spcPct val="100000"/>
              </a:lnSpc>
              <a:spcBef>
                <a:spcPts val="0"/>
              </a:spcBef>
              <a:buSzTx/>
              <a:buNone/>
              <a:defRPr b="1" sz="7200"/>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idx="21"/>
          </p:nvPr>
        </p:nvSpPr>
        <p:spPr>
          <a:xfrm>
            <a:off x="-3243264" y="2127131"/>
            <a:ext cx="34542306" cy="25906736"/>
          </a:xfrm>
          <a:prstGeom prst="rect">
            <a:avLst/>
          </a:prstGeom>
          <a:ln w="12700"/>
        </p:spPr>
        <p:txBody>
          <a:bodyPr lIns="91439" tIns="45719" rIns="91439" bIns="45719">
            <a:noAutofit/>
          </a:bodyPr>
          <a:lstStyle/>
          <a:p>
            <a:pPr/>
          </a:p>
        </p:txBody>
      </p:sp>
      <p:sp>
        <p:nvSpPr>
          <p:cNvPr id="125" name="Image"/>
          <p:cNvSpPr/>
          <p:nvPr>
            <p:ph type="pic" sz="quarter" idx="22"/>
          </p:nvPr>
        </p:nvSpPr>
        <p:spPr>
          <a:xfrm>
            <a:off x="23611877" y="903684"/>
            <a:ext cx="17759370" cy="14207496"/>
          </a:xfrm>
          <a:prstGeom prst="rect">
            <a:avLst/>
          </a:prstGeom>
          <a:ln w="12700"/>
        </p:spPr>
        <p:txBody>
          <a:bodyPr lIns="91439" tIns="45719" rIns="91439" bIns="45719">
            <a:noAutofit/>
          </a:bodyPr>
          <a:lstStyle/>
          <a:p>
            <a:pPr/>
          </a:p>
        </p:txBody>
      </p:sp>
      <p:sp>
        <p:nvSpPr>
          <p:cNvPr id="126" name="Image"/>
          <p:cNvSpPr/>
          <p:nvPr>
            <p:ph type="pic" idx="23"/>
          </p:nvPr>
        </p:nvSpPr>
        <p:spPr>
          <a:xfrm>
            <a:off x="18621965" y="8506416"/>
            <a:ext cx="24556651" cy="28580924"/>
          </a:xfrm>
          <a:prstGeom prst="rect">
            <a:avLst/>
          </a:prstGeom>
          <a:ln w="12700"/>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886640052_3195x2556.jpeg"/>
          <p:cNvSpPr/>
          <p:nvPr>
            <p:ph type="pic" idx="21"/>
          </p:nvPr>
        </p:nvSpPr>
        <p:spPr>
          <a:xfrm>
            <a:off x="57150" y="-3261126"/>
            <a:ext cx="44634150" cy="35707326"/>
          </a:xfrm>
          <a:prstGeom prst="rect">
            <a:avLst/>
          </a:prstGeom>
          <a:ln w="12700"/>
        </p:spPr>
        <p:txBody>
          <a:bodyPr lIns="91439" tIns="45719" rIns="91439" bIns="45719">
            <a:noAutofit/>
          </a:bodyPr>
          <a:lstStyle/>
          <a:p>
            <a:pPr/>
          </a:p>
        </p:txBody>
      </p:sp>
      <p:sp>
        <p:nvSpPr>
          <p:cNvPr id="135" name="Slide Number"/>
          <p:cNvSpPr txBox="1"/>
          <p:nvPr>
            <p:ph type="sldNum" sz="quarter" idx="2"/>
          </p:nvPr>
        </p:nvSpPr>
        <p:spPr>
          <a:xfrm>
            <a:off x="22899489" y="28566766"/>
            <a:ext cx="835423" cy="847615"/>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2034774" y="-2833548"/>
            <a:ext cx="55179056" cy="33048041"/>
          </a:xfrm>
          <a:prstGeom prst="rect">
            <a:avLst/>
          </a:prstGeom>
          <a:ln w="12700"/>
        </p:spPr>
        <p:txBody>
          <a:bodyPr lIns="91439" tIns="45719" rIns="91439" bIns="45719">
            <a:noAutofit/>
          </a:bodyPr>
          <a:lstStyle/>
          <a:p>
            <a:pPr/>
          </a:p>
        </p:txBody>
      </p:sp>
      <p:sp>
        <p:nvSpPr>
          <p:cNvPr id="22" name="Presentation Title"/>
          <p:cNvSpPr txBox="1"/>
          <p:nvPr>
            <p:ph type="title" hasCustomPrompt="1"/>
          </p:nvPr>
        </p:nvSpPr>
        <p:spPr>
          <a:xfrm>
            <a:off x="5361383" y="16030571"/>
            <a:ext cx="35911633" cy="10215570"/>
          </a:xfrm>
          <a:prstGeom prst="rect">
            <a:avLst/>
          </a:prstGeom>
        </p:spPr>
        <p:txBody>
          <a:bodyPr anchor="b"/>
          <a:lstStyle>
            <a:lvl1pPr>
              <a:defRPr spc="-504" sz="25200"/>
            </a:lvl1pPr>
          </a:lstStyle>
          <a:p>
            <a:pPr/>
            <a:r>
              <a:t>Presentation Title</a:t>
            </a:r>
          </a:p>
        </p:txBody>
      </p:sp>
      <p:sp>
        <p:nvSpPr>
          <p:cNvPr id="23" name="Body Level One…"/>
          <p:cNvSpPr txBox="1"/>
          <p:nvPr>
            <p:ph type="body" sz="quarter" idx="1" hasCustomPrompt="1"/>
          </p:nvPr>
        </p:nvSpPr>
        <p:spPr>
          <a:xfrm>
            <a:off x="5361383" y="26088972"/>
            <a:ext cx="35911633" cy="2133979"/>
          </a:xfrm>
          <a:prstGeom prst="rect">
            <a:avLst/>
          </a:prstGeom>
        </p:spPr>
        <p:txBody>
          <a:bodyPr/>
          <a:lstStyle>
            <a:lvl1pPr marL="0" indent="0" defTabSz="1816098">
              <a:lnSpc>
                <a:spcPct val="100000"/>
              </a:lnSpc>
              <a:spcBef>
                <a:spcPts val="0"/>
              </a:spcBef>
              <a:buSzTx/>
              <a:buNone/>
              <a:defRPr b="1" sz="10800"/>
            </a:lvl1pPr>
            <a:lvl2pPr marL="0" indent="0" defTabSz="1816098">
              <a:lnSpc>
                <a:spcPct val="100000"/>
              </a:lnSpc>
              <a:spcBef>
                <a:spcPts val="0"/>
              </a:spcBef>
              <a:buSzTx/>
              <a:buNone/>
              <a:defRPr b="1" sz="10800"/>
            </a:lvl2pPr>
            <a:lvl3pPr marL="0" indent="0" defTabSz="1816098">
              <a:lnSpc>
                <a:spcPct val="100000"/>
              </a:lnSpc>
              <a:spcBef>
                <a:spcPts val="0"/>
              </a:spcBef>
              <a:buSzTx/>
              <a:buNone/>
              <a:defRPr b="1" sz="10800"/>
            </a:lvl3pPr>
            <a:lvl4pPr marL="0" indent="0" defTabSz="1816098">
              <a:lnSpc>
                <a:spcPct val="100000"/>
              </a:lnSpc>
              <a:spcBef>
                <a:spcPts val="0"/>
              </a:spcBef>
              <a:buSzTx/>
              <a:buNone/>
              <a:defRPr b="1" sz="10800"/>
            </a:lvl4pPr>
            <a:lvl5pPr marL="0" indent="0" defTabSz="1816098">
              <a:lnSpc>
                <a:spcPct val="100000"/>
              </a:lnSpc>
              <a:spcBef>
                <a:spcPts val="0"/>
              </a:spcBef>
              <a:buSzTx/>
              <a:buNone/>
              <a:defRPr b="1" sz="10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5361383" y="1768074"/>
            <a:ext cx="35911639" cy="1426411"/>
          </a:xfrm>
          <a:prstGeom prst="rect">
            <a:avLst/>
          </a:prstGeom>
        </p:spPr>
        <p:txBody>
          <a:bodyPr/>
          <a:lstStyle>
            <a:lvl1pPr marL="0" indent="0" defTabSz="1816098">
              <a:lnSpc>
                <a:spcPct val="100000"/>
              </a:lnSpc>
              <a:spcBef>
                <a:spcPts val="0"/>
              </a:spcBef>
              <a:buSzTx/>
              <a:buNone/>
              <a:defRPr b="1" sz="7200"/>
            </a:lvl1pPr>
          </a:lstStyle>
          <a:p>
            <a:pPr/>
            <a:r>
              <a:t>Author and Date</a:t>
            </a:r>
          </a:p>
        </p:txBody>
      </p:sp>
      <p:sp>
        <p:nvSpPr>
          <p:cNvPr id="25" name="Slide Number"/>
          <p:cNvSpPr txBox="1"/>
          <p:nvPr>
            <p:ph type="sldNum" sz="quarter" idx="2"/>
          </p:nvPr>
        </p:nvSpPr>
        <p:spPr>
          <a:xfrm>
            <a:off x="22888799" y="28566766"/>
            <a:ext cx="835424" cy="84761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eg"/>
          <p:cNvSpPr/>
          <p:nvPr>
            <p:ph type="pic" idx="21"/>
          </p:nvPr>
        </p:nvSpPr>
        <p:spPr>
          <a:xfrm>
            <a:off x="19656456" y="1532333"/>
            <a:ext cx="23338632" cy="27163309"/>
          </a:xfrm>
          <a:prstGeom prst="rect">
            <a:avLst/>
          </a:prstGeom>
          <a:ln w="12700"/>
        </p:spPr>
        <p:txBody>
          <a:bodyPr lIns="91439" tIns="45719" rIns="91439" bIns="45719">
            <a:noAutofit/>
          </a:bodyPr>
          <a:lstStyle/>
          <a:p>
            <a:pPr/>
          </a:p>
        </p:txBody>
      </p:sp>
      <p:sp>
        <p:nvSpPr>
          <p:cNvPr id="33" name="Body Level One…"/>
          <p:cNvSpPr txBox="1"/>
          <p:nvPr>
            <p:ph type="body" sz="quarter" idx="1" hasCustomPrompt="1"/>
          </p:nvPr>
        </p:nvSpPr>
        <p:spPr>
          <a:xfrm>
            <a:off x="5361383" y="15480503"/>
            <a:ext cx="15794834" cy="12512882"/>
          </a:xfrm>
          <a:prstGeom prst="rect">
            <a:avLst/>
          </a:prstGeom>
        </p:spPr>
        <p:txBody>
          <a:bodyPr/>
          <a:lstStyle>
            <a:lvl1pPr marL="0" indent="0" defTabSz="1816098">
              <a:lnSpc>
                <a:spcPct val="100000"/>
              </a:lnSpc>
              <a:spcBef>
                <a:spcPts val="0"/>
              </a:spcBef>
              <a:buSzTx/>
              <a:buNone/>
              <a:defRPr b="1" sz="10800"/>
            </a:lvl1pPr>
            <a:lvl2pPr marL="0" indent="0" defTabSz="1816098">
              <a:lnSpc>
                <a:spcPct val="100000"/>
              </a:lnSpc>
              <a:spcBef>
                <a:spcPts val="0"/>
              </a:spcBef>
              <a:buSzTx/>
              <a:buNone/>
              <a:defRPr b="1" sz="10800"/>
            </a:lvl2pPr>
            <a:lvl3pPr marL="0" indent="0" defTabSz="1816098">
              <a:lnSpc>
                <a:spcPct val="100000"/>
              </a:lnSpc>
              <a:spcBef>
                <a:spcPts val="0"/>
              </a:spcBef>
              <a:buSzTx/>
              <a:buNone/>
              <a:defRPr b="1" sz="10800"/>
            </a:lvl3pPr>
            <a:lvl4pPr marL="0" indent="0" defTabSz="1816098">
              <a:lnSpc>
                <a:spcPct val="100000"/>
              </a:lnSpc>
              <a:spcBef>
                <a:spcPts val="0"/>
              </a:spcBef>
              <a:buSzTx/>
              <a:buNone/>
              <a:defRPr b="1" sz="10800"/>
            </a:lvl4pPr>
            <a:lvl5pPr marL="0" indent="0" defTabSz="1816098">
              <a:lnSpc>
                <a:spcPct val="100000"/>
              </a:lnSpc>
              <a:spcBef>
                <a:spcPts val="0"/>
              </a:spcBef>
              <a:buSzTx/>
              <a:buNone/>
              <a:defRPr b="1" sz="10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5361383" y="2142527"/>
            <a:ext cx="15794834" cy="13573723"/>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5361383" y="4371395"/>
            <a:ext cx="35911639" cy="2078395"/>
          </a:xfrm>
          <a:prstGeom prst="rect">
            <a:avLst/>
          </a:prstGeom>
        </p:spPr>
        <p:txBody>
          <a:bodyPr/>
          <a:lstStyle>
            <a:lvl1pPr marL="0" indent="0" defTabSz="1816098">
              <a:lnSpc>
                <a:spcPct val="100000"/>
              </a:lnSpc>
              <a:spcBef>
                <a:spcPts val="0"/>
              </a:spcBef>
              <a:buSzTx/>
              <a:buNone/>
              <a:defRPr b="1" sz="10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823322"/>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660384004_1290x1720.jpeg"/>
          <p:cNvSpPr/>
          <p:nvPr>
            <p:ph type="pic" sz="half" idx="21"/>
          </p:nvPr>
        </p:nvSpPr>
        <p:spPr>
          <a:xfrm>
            <a:off x="22295639" y="1846656"/>
            <a:ext cx="19949820" cy="26599758"/>
          </a:xfrm>
          <a:prstGeom prst="rect">
            <a:avLst/>
          </a:prstGeom>
          <a:ln w="12700"/>
        </p:spPr>
        <p:txBody>
          <a:bodyPr lIns="91439" tIns="45719" rIns="91439" bIns="45719">
            <a:noAutofit/>
          </a:bodyPr>
          <a:lstStyle/>
          <a:p>
            <a:pPr/>
          </a:p>
        </p:txBody>
      </p:sp>
      <p:sp>
        <p:nvSpPr>
          <p:cNvPr id="61" name="Slide Title"/>
          <p:cNvSpPr txBox="1"/>
          <p:nvPr>
            <p:ph type="title" hasCustomPrompt="1"/>
          </p:nvPr>
        </p:nvSpPr>
        <p:spPr>
          <a:xfrm>
            <a:off x="5361383" y="1375169"/>
            <a:ext cx="15794834" cy="3143258"/>
          </a:xfrm>
          <a:prstGeom prst="rect">
            <a:avLst/>
          </a:prstGeom>
        </p:spPr>
        <p:txBody>
          <a:bodyPr/>
          <a:lstStyle/>
          <a:p>
            <a:pPr/>
            <a:r>
              <a:t>Slide Title</a:t>
            </a:r>
          </a:p>
        </p:txBody>
      </p:sp>
      <p:sp>
        <p:nvSpPr>
          <p:cNvPr id="62" name="Body Level One…"/>
          <p:cNvSpPr txBox="1"/>
          <p:nvPr>
            <p:ph type="body" sz="quarter" idx="1" hasCustomPrompt="1"/>
          </p:nvPr>
        </p:nvSpPr>
        <p:spPr>
          <a:xfrm>
            <a:off x="5361383" y="4371395"/>
            <a:ext cx="15794834" cy="2078396"/>
          </a:xfrm>
          <a:prstGeom prst="rect">
            <a:avLst/>
          </a:prstGeom>
        </p:spPr>
        <p:txBody>
          <a:bodyPr/>
          <a:lstStyle>
            <a:lvl1pPr marL="0" indent="0" defTabSz="1816098">
              <a:lnSpc>
                <a:spcPct val="100000"/>
              </a:lnSpc>
              <a:spcBef>
                <a:spcPts val="0"/>
              </a:spcBef>
              <a:buSzTx/>
              <a:buNone/>
              <a:defRPr b="1" sz="10800"/>
            </a:lvl1pPr>
            <a:lvl2pPr marL="1752600" indent="-1371600" defTabSz="1816098">
              <a:lnSpc>
                <a:spcPct val="100000"/>
              </a:lnSpc>
              <a:spcBef>
                <a:spcPts val="0"/>
              </a:spcBef>
              <a:defRPr b="1" sz="10800"/>
            </a:lvl2pPr>
            <a:lvl3pPr marL="2133600" indent="-1371600" defTabSz="1816098">
              <a:lnSpc>
                <a:spcPct val="100000"/>
              </a:lnSpc>
              <a:spcBef>
                <a:spcPts val="0"/>
              </a:spcBef>
              <a:defRPr b="1" sz="10800"/>
            </a:lvl3pPr>
            <a:lvl4pPr marL="2514600" indent="-1371600" defTabSz="1816098">
              <a:lnSpc>
                <a:spcPct val="100000"/>
              </a:lnSpc>
              <a:spcBef>
                <a:spcPts val="0"/>
              </a:spcBef>
              <a:defRPr b="1" sz="10800"/>
            </a:lvl4pPr>
            <a:lvl5pPr marL="2895600" indent="-1371600" defTabSz="1816098">
              <a:lnSpc>
                <a:spcPct val="100000"/>
              </a:lnSpc>
              <a:spcBef>
                <a:spcPts val="0"/>
              </a:spcBef>
              <a:defRPr b="1" sz="10800"/>
            </a:lvl5pPr>
          </a:lstStyle>
          <a:p>
            <a:pPr/>
            <a:r>
              <a:t>Slide Subtitle</a:t>
            </a:r>
          </a:p>
          <a:p>
            <a:pPr lvl="1"/>
            <a:r>
              <a:t/>
            </a:r>
          </a:p>
          <a:p>
            <a:pPr lvl="2"/>
            <a:r>
              <a:t/>
            </a:r>
          </a:p>
          <a:p>
            <a:pPr lvl="3"/>
            <a:r>
              <a:t/>
            </a:r>
          </a:p>
          <a:p>
            <a:pPr lvl="4"/>
            <a:r>
              <a:t/>
            </a:r>
          </a:p>
        </p:txBody>
      </p:sp>
      <p:sp>
        <p:nvSpPr>
          <p:cNvPr id="63" name="Body Level One…"/>
          <p:cNvSpPr txBox="1"/>
          <p:nvPr>
            <p:ph type="body" sz="quarter" idx="22" hasCustomPrompt="1"/>
          </p:nvPr>
        </p:nvSpPr>
        <p:spPr>
          <a:xfrm>
            <a:off x="5361383" y="10766855"/>
            <a:ext cx="15794833" cy="17303845"/>
          </a:xfrm>
          <a:prstGeom prst="rect">
            <a:avLst/>
          </a:prstGeom>
        </p:spPr>
        <p:txBody>
          <a:bodyPr/>
          <a:lstStyle/>
          <a:p>
            <a:pPr/>
            <a:r>
              <a:t>Slide bullet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5361383" y="9979817"/>
            <a:ext cx="35911633" cy="10215565"/>
          </a:xfrm>
          <a:prstGeom prst="rect">
            <a:avLst/>
          </a:prstGeom>
        </p:spPr>
        <p:txBody>
          <a:bodyPr anchor="ctr"/>
          <a:lstStyle>
            <a:lvl1pPr>
              <a:defRPr b="0" spc="-504" sz="25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Body Level One…"/>
          <p:cNvSpPr txBox="1"/>
          <p:nvPr>
            <p:ph type="body" sz="quarter" idx="1" hasCustomPrompt="1"/>
          </p:nvPr>
        </p:nvSpPr>
        <p:spPr>
          <a:xfrm>
            <a:off x="5361383" y="4371395"/>
            <a:ext cx="35911640" cy="2078396"/>
          </a:xfrm>
          <a:prstGeom prst="rect">
            <a:avLst/>
          </a:prstGeom>
        </p:spPr>
        <p:txBody>
          <a:bodyPr/>
          <a:lstStyle>
            <a:lvl1pPr marL="0" indent="0" defTabSz="1816098">
              <a:lnSpc>
                <a:spcPct val="100000"/>
              </a:lnSpc>
              <a:spcBef>
                <a:spcPts val="0"/>
              </a:spcBef>
              <a:buSzTx/>
              <a:buNone/>
              <a:defRPr b="1" sz="10800"/>
            </a:lvl1pPr>
            <a:lvl2pPr marL="1752600" indent="-1371600" defTabSz="1816098">
              <a:lnSpc>
                <a:spcPct val="100000"/>
              </a:lnSpc>
              <a:spcBef>
                <a:spcPts val="0"/>
              </a:spcBef>
              <a:defRPr b="1" sz="10800"/>
            </a:lvl2pPr>
            <a:lvl3pPr marL="2133600" indent="-1371600" defTabSz="1816098">
              <a:lnSpc>
                <a:spcPct val="100000"/>
              </a:lnSpc>
              <a:spcBef>
                <a:spcPts val="0"/>
              </a:spcBef>
              <a:defRPr b="1" sz="10800"/>
            </a:lvl3pPr>
            <a:lvl4pPr marL="2514600" indent="-1371600" defTabSz="1816098">
              <a:lnSpc>
                <a:spcPct val="100000"/>
              </a:lnSpc>
              <a:spcBef>
                <a:spcPts val="0"/>
              </a:spcBef>
              <a:defRPr b="1" sz="10800"/>
            </a:lvl4pPr>
            <a:lvl5pPr marL="2895600" indent="-1371600" defTabSz="1816098">
              <a:lnSpc>
                <a:spcPct val="100000"/>
              </a:lnSpc>
              <a:spcBef>
                <a:spcPts val="0"/>
              </a:spcBef>
              <a:defRPr b="1" sz="108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5361383" y="1375169"/>
            <a:ext cx="35911633" cy="3143258"/>
          </a:xfrm>
          <a:prstGeom prst="rect">
            <a:avLst/>
          </a:prstGeom>
        </p:spPr>
        <p:txBody>
          <a:bodyPr/>
          <a:lstStyle/>
          <a:p>
            <a:pPr/>
            <a:r>
              <a:t>Agenda Title</a:t>
            </a:r>
          </a:p>
        </p:txBody>
      </p:sp>
      <p:sp>
        <p:nvSpPr>
          <p:cNvPr id="89" name="Body Level One…"/>
          <p:cNvSpPr txBox="1"/>
          <p:nvPr>
            <p:ph type="body" sz="quarter" idx="1" hasCustomPrompt="1"/>
          </p:nvPr>
        </p:nvSpPr>
        <p:spPr>
          <a:xfrm>
            <a:off x="5361383" y="4361255"/>
            <a:ext cx="35911640" cy="2078395"/>
          </a:xfrm>
          <a:prstGeom prst="rect">
            <a:avLst/>
          </a:prstGeom>
        </p:spPr>
        <p:txBody>
          <a:bodyPr/>
          <a:lstStyle>
            <a:lvl1pPr marL="0" indent="0" defTabSz="1816098">
              <a:lnSpc>
                <a:spcPct val="100000"/>
              </a:lnSpc>
              <a:spcBef>
                <a:spcPts val="0"/>
              </a:spcBef>
              <a:buSzTx/>
              <a:buNone/>
              <a:defRPr b="1" sz="10800"/>
            </a:lvl1pPr>
            <a:lvl2pPr marL="1752600" indent="-1371600" defTabSz="1816098">
              <a:lnSpc>
                <a:spcPct val="100000"/>
              </a:lnSpc>
              <a:spcBef>
                <a:spcPts val="0"/>
              </a:spcBef>
              <a:defRPr b="1" sz="10800"/>
            </a:lvl2pPr>
            <a:lvl3pPr marL="2133600" indent="-1371600" defTabSz="1816098">
              <a:lnSpc>
                <a:spcPct val="100000"/>
              </a:lnSpc>
              <a:spcBef>
                <a:spcPts val="0"/>
              </a:spcBef>
              <a:defRPr b="1" sz="10800"/>
            </a:lvl3pPr>
            <a:lvl4pPr marL="2514600" indent="-1371600" defTabSz="1816098">
              <a:lnSpc>
                <a:spcPct val="100000"/>
              </a:lnSpc>
              <a:spcBef>
                <a:spcPts val="0"/>
              </a:spcBef>
              <a:defRPr b="1" sz="10800"/>
            </a:lvl4pPr>
            <a:lvl5pPr marL="2895600" indent="-1371600" defTabSz="1816098">
              <a:lnSpc>
                <a:spcPct val="100000"/>
              </a:lnSpc>
              <a:spcBef>
                <a:spcPts val="0"/>
              </a:spcBef>
              <a:defRPr b="1" sz="108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xfrm>
            <a:off x="5361383" y="9154709"/>
            <a:ext cx="35911634" cy="18859507"/>
          </a:xfrm>
          <a:prstGeom prst="rect">
            <a:avLst/>
          </a:prstGeom>
        </p:spPr>
        <p:txBody>
          <a:bodyPr/>
          <a:lstStyle>
            <a:lvl1pPr marL="0" indent="0">
              <a:spcBef>
                <a:spcPts val="3600"/>
              </a:spcBef>
              <a:buSzTx/>
              <a:buNone/>
              <a:defRPr spc="-600" sz="108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5361383" y="9154709"/>
            <a:ext cx="35911633" cy="18859507"/>
          </a:xfrm>
          <a:prstGeom prst="rect">
            <a:avLst/>
          </a:prstGeom>
          <a:ln w="76200">
            <a:miter lim="400000"/>
          </a:ln>
          <a:extLst>
            <a:ext uri="{C572A759-6A51-4108-AA02-DFA0A04FC94B}">
              <ma14:wrappingTextBoxFlag xmlns:ma14="http://schemas.microsoft.com/office/mac/drawingml/2011/main" val="1"/>
            </a:ext>
          </a:extLst>
        </p:spPr>
        <p:txBody>
          <a:bodyPr lIns="157157" tIns="157157" rIns="157157" bIns="157157">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5361383" y="1362071"/>
            <a:ext cx="35911633" cy="3143258"/>
          </a:xfrm>
          <a:prstGeom prst="rect">
            <a:avLst/>
          </a:prstGeom>
          <a:ln w="76200">
            <a:miter lim="400000"/>
          </a:ln>
          <a:extLst>
            <a:ext uri="{C572A759-6A51-4108-AA02-DFA0A04FC94B}">
              <ma14:wrappingTextBoxFlag xmlns:ma14="http://schemas.microsoft.com/office/mac/drawingml/2011/main" val="1"/>
            </a:ext>
          </a:extLst>
        </p:spPr>
        <p:txBody>
          <a:bodyPr lIns="157157" tIns="157157" rIns="157157" bIns="157157">
            <a:normAutofit fontScale="100000" lnSpcReduction="0"/>
          </a:bodyPr>
          <a:lstStyle/>
          <a:p>
            <a:pPr/>
            <a:r>
              <a:t>Slide Title</a:t>
            </a:r>
          </a:p>
        </p:txBody>
      </p:sp>
      <p:sp>
        <p:nvSpPr>
          <p:cNvPr id="4" name="Slide Number"/>
          <p:cNvSpPr txBox="1"/>
          <p:nvPr>
            <p:ph type="sldNum" sz="quarter" idx="2"/>
          </p:nvPr>
        </p:nvSpPr>
        <p:spPr>
          <a:xfrm>
            <a:off x="22889009" y="28566766"/>
            <a:ext cx="835423" cy="847615"/>
          </a:xfrm>
          <a:prstGeom prst="rect">
            <a:avLst/>
          </a:prstGeom>
          <a:ln w="76200">
            <a:miter lim="400000"/>
          </a:ln>
        </p:spPr>
        <p:txBody>
          <a:bodyPr wrap="none" lIns="157157" tIns="157157" rIns="157157" bIns="157157" anchor="b">
            <a:spAutoFit/>
          </a:bodyPr>
          <a:lstStyle>
            <a:lvl1pPr defTabSz="1807367">
              <a:defRPr sz="36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1pPr>
      <a:lvl2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2pPr>
      <a:lvl3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3pPr>
      <a:lvl4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4pPr>
      <a:lvl5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5pPr>
      <a:lvl6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6pPr>
      <a:lvl7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7pPr>
      <a:lvl8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8pPr>
      <a:lvl9pPr marL="0" marR="0" indent="0" algn="l" defTabSz="5364341" rtl="0" latinLnBrk="0">
        <a:lnSpc>
          <a:spcPct val="80000"/>
        </a:lnSpc>
        <a:spcBef>
          <a:spcPts val="0"/>
        </a:spcBef>
        <a:spcAft>
          <a:spcPts val="0"/>
        </a:spcAft>
        <a:buClrTx/>
        <a:buSzTx/>
        <a:buFontTx/>
        <a:buNone/>
        <a:tabLst/>
        <a:defRPr b="1" baseline="0" cap="none" i="0" spc="-354" strike="noStrike" sz="18000" u="none">
          <a:solidFill>
            <a:srgbClr val="000000"/>
          </a:solidFill>
          <a:uFillTx/>
          <a:latin typeface="+mj-lt"/>
          <a:ea typeface="+mj-ea"/>
          <a:cs typeface="+mj-cs"/>
          <a:sym typeface="Helvetica Neue"/>
        </a:defRPr>
      </a:lvl9pPr>
    </p:titleStyle>
    <p:bodyStyle>
      <a:lvl1pPr marL="1066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1pPr>
      <a:lvl2pPr marL="1447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2pPr>
      <a:lvl3pPr marL="1828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3pPr>
      <a:lvl4pPr marL="2209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4pPr>
      <a:lvl5pPr marL="2590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5pPr>
      <a:lvl6pPr marL="2971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6pPr>
      <a:lvl7pPr marL="3352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7pPr>
      <a:lvl8pPr marL="3733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8pPr>
      <a:lvl9pPr marL="4114800" marR="0" indent="-1066800" algn="l" defTabSz="5364341" rtl="0" latinLnBrk="0">
        <a:lnSpc>
          <a:spcPct val="90000"/>
        </a:lnSpc>
        <a:spcBef>
          <a:spcPts val="9600"/>
        </a:spcBef>
        <a:spcAft>
          <a:spcPts val="0"/>
        </a:spcAft>
        <a:buClrTx/>
        <a:buSzPct val="123000"/>
        <a:buFontTx/>
        <a:buChar char="•"/>
        <a:tabLst/>
        <a:defRPr b="0" baseline="0" cap="none" i="0" spc="0" strike="noStrike" sz="8400" u="none">
          <a:solidFill>
            <a:srgbClr val="000000"/>
          </a:solidFill>
          <a:uFillTx/>
          <a:latin typeface="+mj-lt"/>
          <a:ea typeface="+mj-ea"/>
          <a:cs typeface="+mj-cs"/>
          <a:sym typeface="Helvetica Neue"/>
        </a:defRPr>
      </a:lvl9pPr>
    </p:bodyStyle>
    <p:otherStyle>
      <a:lvl1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1pPr>
      <a:lvl2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2pPr>
      <a:lvl3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3pPr>
      <a:lvl4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4pPr>
      <a:lvl5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5pPr>
      <a:lvl6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6pPr>
      <a:lvl7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7pPr>
      <a:lvl8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8pPr>
      <a:lvl9pPr marL="0" marR="0" indent="0" algn="ctr" defTabSz="1807367" rtl="0" latinLnBrk="0">
        <a:lnSpc>
          <a:spcPct val="10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Loanopoly Game Foundation Postcard-01.png" descr="Loanopoly Game Foundation Postcard-01.png"/>
          <p:cNvPicPr>
            <a:picLocks noChangeAspect="1"/>
          </p:cNvPicPr>
          <p:nvPr/>
        </p:nvPicPr>
        <p:blipFill>
          <a:blip r:embed="rId2">
            <a:extLst/>
          </a:blip>
          <a:srcRect l="0" t="15" r="0" b="15"/>
          <a:stretch>
            <a:fillRect/>
          </a:stretch>
        </p:blipFill>
        <p:spPr>
          <a:xfrm>
            <a:off x="0" y="-1"/>
            <a:ext cx="46634400" cy="30172465"/>
          </a:xfrm>
          <a:prstGeom prst="rect">
            <a:avLst/>
          </a:prstGeom>
          <a:ln w="12700">
            <a:miter lim="400000"/>
          </a:ln>
        </p:spPr>
      </p:pic>
      <p:sp>
        <p:nvSpPr>
          <p:cNvPr id="152" name="TextBox 80"/>
          <p:cNvSpPr txBox="1"/>
          <p:nvPr/>
        </p:nvSpPr>
        <p:spPr>
          <a:xfrm>
            <a:off x="9519384" y="10517172"/>
            <a:ext cx="11958577" cy="7152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p>
            <a:pPr algn="l" defTabSz="2743200">
              <a:defRPr b="1" sz="5400">
                <a:solidFill>
                  <a:srgbClr val="00B050"/>
                </a:solidFill>
                <a:latin typeface="Proxima Nova"/>
                <a:ea typeface="Proxima Nova"/>
                <a:cs typeface="Proxima Nova"/>
                <a:sym typeface="Proxima Nova"/>
              </a:defRPr>
            </a:pPr>
            <a:r>
              <a:t>HELPFUL STRATEGY: </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Save &amp; submit all future pay stubs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Save &amp; submit all future bank statements (all pages)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Keep copies of documents submitted to processing</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Continue to pay off debts and loans on time</a:t>
            </a:r>
          </a:p>
        </p:txBody>
      </p:sp>
      <p:sp>
        <p:nvSpPr>
          <p:cNvPr id="153" name="TextBox 81"/>
          <p:cNvSpPr txBox="1"/>
          <p:nvPr/>
        </p:nvSpPr>
        <p:spPr>
          <a:xfrm>
            <a:off x="22343610" y="10517172"/>
            <a:ext cx="14728897" cy="5501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p>
            <a:pPr algn="l" defTabSz="2743200">
              <a:defRPr b="1" sz="5400">
                <a:solidFill>
                  <a:srgbClr val="FF0000"/>
                </a:solidFill>
                <a:latin typeface="Proxima Nova"/>
                <a:ea typeface="Proxima Nova"/>
                <a:cs typeface="Proxima Nova"/>
                <a:sym typeface="Proxima Nova"/>
              </a:defRPr>
            </a:pPr>
            <a:r>
              <a:t>COMMON MISTAKES: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Don’t make cash deposits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Don’t make large purchases on credit cards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Don’t co-sign loans for anyone</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Don’t change bank accounts</a:t>
            </a:r>
          </a:p>
          <a:p>
            <a:pPr marL="1028700" indent="-1028700" algn="l" defTabSz="2743200">
              <a:buSzPct val="100000"/>
              <a:buFont typeface="Arial"/>
              <a:buChar char="•"/>
              <a:defRPr sz="5400">
                <a:solidFill>
                  <a:srgbClr val="000000"/>
                </a:solidFill>
                <a:latin typeface="Proxima Nova"/>
                <a:ea typeface="Proxima Nova"/>
                <a:cs typeface="Proxima Nova"/>
                <a:sym typeface="Proxima Nova"/>
              </a:defRPr>
            </a:pPr>
            <a:r>
              <a:t>Don’t apply for new credit</a:t>
            </a:r>
          </a:p>
        </p:txBody>
      </p:sp>
      <p:sp>
        <p:nvSpPr>
          <p:cNvPr id="154" name="Your contact information here.…"/>
          <p:cNvSpPr txBox="1"/>
          <p:nvPr/>
        </p:nvSpPr>
        <p:spPr>
          <a:xfrm>
            <a:off x="20188860" y="16419024"/>
            <a:ext cx="16568401" cy="35585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p>
            <a:pPr algn="r" defTabSz="6029321">
              <a:defRPr b="1" sz="6600">
                <a:solidFill>
                  <a:srgbClr val="000000"/>
                </a:solidFill>
                <a:latin typeface="Proxima Nova"/>
                <a:ea typeface="Proxima Nova"/>
                <a:cs typeface="Proxima Nova"/>
                <a:sym typeface="Proxima Nova"/>
              </a:defRPr>
            </a:pPr>
            <a:r>
              <a:t>Your contact information here. </a:t>
            </a:r>
          </a:p>
          <a:p>
            <a:pPr algn="r" defTabSz="6029321">
              <a:defRPr b="1" sz="6600">
                <a:solidFill>
                  <a:srgbClr val="000000"/>
                </a:solidFill>
                <a:latin typeface="Proxima Nova"/>
                <a:ea typeface="Proxima Nova"/>
                <a:cs typeface="Proxima Nova"/>
                <a:sym typeface="Proxima Nova"/>
              </a:defRPr>
            </a:pPr>
            <a:r>
              <a:t>Add name, company, website, email and phone number. </a:t>
            </a:r>
          </a:p>
        </p:txBody>
      </p:sp>
      <p:pic>
        <p:nvPicPr>
          <p:cNvPr id="155" name="Power-Agent-FINAL-LOGO.png" descr="Power-Agent-FINAL-LOGO.png"/>
          <p:cNvPicPr>
            <a:picLocks noChangeAspect="1"/>
          </p:cNvPicPr>
          <p:nvPr/>
        </p:nvPicPr>
        <p:blipFill>
          <a:blip r:embed="rId3">
            <a:extLst/>
          </a:blip>
          <a:stretch>
            <a:fillRect/>
          </a:stretch>
        </p:blipFill>
        <p:spPr>
          <a:xfrm>
            <a:off x="14882915" y="21224069"/>
            <a:ext cx="5208349" cy="1905493"/>
          </a:xfrm>
          <a:prstGeom prst="rect">
            <a:avLst/>
          </a:prstGeom>
          <a:ln w="12700">
            <a:miter lim="400000"/>
          </a:ln>
        </p:spPr>
      </p:pic>
      <p:pic>
        <p:nvPicPr>
          <p:cNvPr id="156" name="companylogo-01.png" descr="companylogo-01.png"/>
          <p:cNvPicPr>
            <a:picLocks noChangeAspect="1"/>
          </p:cNvPicPr>
          <p:nvPr/>
        </p:nvPicPr>
        <p:blipFill>
          <a:blip r:embed="rId4">
            <a:extLst/>
          </a:blip>
          <a:stretch>
            <a:fillRect/>
          </a:stretch>
        </p:blipFill>
        <p:spPr>
          <a:xfrm>
            <a:off x="15088697" y="18916169"/>
            <a:ext cx="5963857" cy="2259847"/>
          </a:xfrm>
          <a:prstGeom prst="rect">
            <a:avLst/>
          </a:prstGeom>
          <a:ln w="12700">
            <a:miter lim="400000"/>
          </a:ln>
        </p:spPr>
      </p:pic>
      <p:pic>
        <p:nvPicPr>
          <p:cNvPr id="157" name="Go.jpg" descr="Go.jpg"/>
          <p:cNvPicPr>
            <a:picLocks noChangeAspect="1"/>
          </p:cNvPicPr>
          <p:nvPr/>
        </p:nvPicPr>
        <p:blipFill>
          <a:blip r:embed="rId5">
            <a:extLst/>
          </a:blip>
          <a:stretch>
            <a:fillRect/>
          </a:stretch>
        </p:blipFill>
        <p:spPr>
          <a:xfrm>
            <a:off x="3043806" y="6667427"/>
            <a:ext cx="3615757" cy="2259853"/>
          </a:xfrm>
          <a:prstGeom prst="rect">
            <a:avLst/>
          </a:prstGeom>
          <a:ln w="12700">
            <a:miter lim="400000"/>
          </a:ln>
        </p:spPr>
      </p:pic>
      <p:sp>
        <p:nvSpPr>
          <p:cNvPr id="158" name="TextBox 28"/>
          <p:cNvSpPr txBox="1"/>
          <p:nvPr/>
        </p:nvSpPr>
        <p:spPr>
          <a:xfrm>
            <a:off x="1460712" y="5045819"/>
            <a:ext cx="6781938" cy="16408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7200">
                <a:solidFill>
                  <a:srgbClr val="000000"/>
                </a:solidFill>
                <a:latin typeface="Proxima Nova"/>
                <a:ea typeface="Proxima Nova"/>
                <a:cs typeface="Proxima Nova"/>
                <a:sym typeface="Proxima Nova"/>
              </a:defRPr>
            </a:lvl1pPr>
          </a:lstStyle>
          <a:p>
            <a:pPr/>
            <a:r>
              <a:t>START HERE</a:t>
            </a:r>
          </a:p>
        </p:txBody>
      </p:sp>
      <p:sp>
        <p:nvSpPr>
          <p:cNvPr id="159" name="TextBox 28"/>
          <p:cNvSpPr txBox="1"/>
          <p:nvPr/>
        </p:nvSpPr>
        <p:spPr>
          <a:xfrm>
            <a:off x="8443578" y="4805952"/>
            <a:ext cx="7732680" cy="14630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6000">
                <a:solidFill>
                  <a:srgbClr val="000000"/>
                </a:solidFill>
                <a:latin typeface="Proxima Nova"/>
                <a:ea typeface="Proxima Nova"/>
                <a:cs typeface="Proxima Nova"/>
                <a:sym typeface="Proxima Nova"/>
              </a:defRPr>
            </a:lvl1pPr>
          </a:lstStyle>
          <a:p>
            <a:pPr/>
            <a:r>
              <a:t>PRE-APPROVAL</a:t>
            </a:r>
          </a:p>
        </p:txBody>
      </p:sp>
      <p:sp>
        <p:nvSpPr>
          <p:cNvPr id="160" name="TextBox 46"/>
          <p:cNvSpPr txBox="1"/>
          <p:nvPr/>
        </p:nvSpPr>
        <p:spPr>
          <a:xfrm>
            <a:off x="8911529" y="5845254"/>
            <a:ext cx="6796777" cy="246377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Preliminary docs include: W2’s, bank statements, tax returns.</a:t>
            </a:r>
          </a:p>
        </p:txBody>
      </p:sp>
      <p:sp>
        <p:nvSpPr>
          <p:cNvPr id="161" name="TextBox 28"/>
          <p:cNvSpPr txBox="1"/>
          <p:nvPr/>
        </p:nvSpPr>
        <p:spPr>
          <a:xfrm>
            <a:off x="15606126" y="4805952"/>
            <a:ext cx="7732681" cy="14630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6000">
                <a:solidFill>
                  <a:srgbClr val="000000"/>
                </a:solidFill>
                <a:latin typeface="Proxima Nova"/>
                <a:ea typeface="Proxima Nova"/>
                <a:cs typeface="Proxima Nova"/>
                <a:sym typeface="Proxima Nova"/>
              </a:defRPr>
            </a:lvl1pPr>
          </a:lstStyle>
          <a:p>
            <a:pPr/>
            <a:r>
              <a:t>FIND A HOME</a:t>
            </a:r>
          </a:p>
        </p:txBody>
      </p:sp>
      <p:sp>
        <p:nvSpPr>
          <p:cNvPr id="162" name="TextBox 46"/>
          <p:cNvSpPr txBox="1"/>
          <p:nvPr/>
        </p:nvSpPr>
        <p:spPr>
          <a:xfrm>
            <a:off x="15856235" y="5663753"/>
            <a:ext cx="7232461" cy="305305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Access your wants and needs, then let your REALTOR® help you find a home. </a:t>
            </a:r>
          </a:p>
        </p:txBody>
      </p:sp>
      <p:sp>
        <p:nvSpPr>
          <p:cNvPr id="163" name="TextBox 28"/>
          <p:cNvSpPr txBox="1"/>
          <p:nvPr/>
        </p:nvSpPr>
        <p:spPr>
          <a:xfrm>
            <a:off x="23073473" y="4805952"/>
            <a:ext cx="7732680" cy="14630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6000">
                <a:solidFill>
                  <a:srgbClr val="000000"/>
                </a:solidFill>
                <a:latin typeface="Proxima Nova"/>
                <a:ea typeface="Proxima Nova"/>
                <a:cs typeface="Proxima Nova"/>
                <a:sym typeface="Proxima Nova"/>
              </a:defRPr>
            </a:lvl1pPr>
          </a:lstStyle>
          <a:p>
            <a:pPr/>
            <a:r>
              <a:t>MAKE AN OFFER</a:t>
            </a:r>
          </a:p>
        </p:txBody>
      </p:sp>
      <p:sp>
        <p:nvSpPr>
          <p:cNvPr id="164" name="TextBox 46"/>
          <p:cNvSpPr txBox="1"/>
          <p:nvPr/>
        </p:nvSpPr>
        <p:spPr>
          <a:xfrm>
            <a:off x="23088695" y="5770428"/>
            <a:ext cx="7234291" cy="246377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Offer accepted, sign binder, schedule home inspection.</a:t>
            </a:r>
          </a:p>
        </p:txBody>
      </p:sp>
      <p:sp>
        <p:nvSpPr>
          <p:cNvPr id="165" name="TextBox 28"/>
          <p:cNvSpPr txBox="1"/>
          <p:nvPr/>
        </p:nvSpPr>
        <p:spPr>
          <a:xfrm>
            <a:off x="30010086" y="4664826"/>
            <a:ext cx="8159053" cy="12852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p>
            <a:pPr defTabSz="2743200">
              <a:defRPr b="1">
                <a:solidFill>
                  <a:srgbClr val="000000"/>
                </a:solidFill>
                <a:latin typeface="Proxima Nova"/>
                <a:ea typeface="Proxima Nova"/>
                <a:cs typeface="Proxima Nova"/>
                <a:sym typeface="Proxima Nova"/>
              </a:defRPr>
            </a:pPr>
            <a:r>
              <a:t>APPLICATION PROCES</a:t>
            </a:r>
            <a:r>
              <a:t>S</a:t>
            </a:r>
          </a:p>
        </p:txBody>
      </p:sp>
      <p:sp>
        <p:nvSpPr>
          <p:cNvPr id="166" name="TextBox 46"/>
          <p:cNvSpPr txBox="1"/>
          <p:nvPr/>
        </p:nvSpPr>
        <p:spPr>
          <a:xfrm>
            <a:off x="30396946" y="5678993"/>
            <a:ext cx="7232467" cy="3215618"/>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Submit updated pre-approval documents prior to obligating yourself to contract. KNOW YOUR NUMBERS. </a:t>
            </a:r>
          </a:p>
        </p:txBody>
      </p:sp>
      <p:sp>
        <p:nvSpPr>
          <p:cNvPr id="167" name="TextBox 28"/>
          <p:cNvSpPr txBox="1"/>
          <p:nvPr/>
        </p:nvSpPr>
        <p:spPr>
          <a:xfrm>
            <a:off x="37247142" y="4596288"/>
            <a:ext cx="8645131" cy="2199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CONTRACT-AGREEMENT OF SALE</a:t>
            </a:r>
          </a:p>
        </p:txBody>
      </p:sp>
      <p:sp>
        <p:nvSpPr>
          <p:cNvPr id="168" name="TextBox 46"/>
          <p:cNvSpPr txBox="1"/>
          <p:nvPr/>
        </p:nvSpPr>
        <p:spPr>
          <a:xfrm>
            <a:off x="37703371" y="6532433"/>
            <a:ext cx="7732680" cy="246377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Review and sign your contract with your REALTOR® and attorney.</a:t>
            </a:r>
          </a:p>
        </p:txBody>
      </p:sp>
      <p:sp>
        <p:nvSpPr>
          <p:cNvPr id="169" name="TextBox 28"/>
          <p:cNvSpPr txBox="1"/>
          <p:nvPr/>
        </p:nvSpPr>
        <p:spPr>
          <a:xfrm>
            <a:off x="39038124" y="8972694"/>
            <a:ext cx="6354055" cy="2199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APPRAISAL ORDER</a:t>
            </a:r>
          </a:p>
        </p:txBody>
      </p:sp>
      <p:sp>
        <p:nvSpPr>
          <p:cNvPr id="170" name="TextBox 46"/>
          <p:cNvSpPr txBox="1"/>
          <p:nvPr/>
        </p:nvSpPr>
        <p:spPr>
          <a:xfrm>
            <a:off x="39038124" y="10870667"/>
            <a:ext cx="6354055" cy="305305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Ordered within the first week of contract. Appraisal inspection completed. </a:t>
            </a:r>
          </a:p>
        </p:txBody>
      </p:sp>
      <p:sp>
        <p:nvSpPr>
          <p:cNvPr id="171" name="TextBox 28"/>
          <p:cNvSpPr txBox="1"/>
          <p:nvPr/>
        </p:nvSpPr>
        <p:spPr>
          <a:xfrm>
            <a:off x="38348808" y="14394179"/>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PROCESSING</a:t>
            </a:r>
          </a:p>
        </p:txBody>
      </p:sp>
      <p:sp>
        <p:nvSpPr>
          <p:cNvPr id="172" name="TextBox 46"/>
          <p:cNvSpPr txBox="1"/>
          <p:nvPr/>
        </p:nvSpPr>
        <p:spPr>
          <a:xfrm>
            <a:off x="39038124" y="15206105"/>
            <a:ext cx="6354055" cy="2707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Processor completes all updated information, verifications for credit, employment, and assets. </a:t>
            </a:r>
          </a:p>
        </p:txBody>
      </p:sp>
      <p:sp>
        <p:nvSpPr>
          <p:cNvPr id="173" name="TextBox 28"/>
          <p:cNvSpPr txBox="1"/>
          <p:nvPr/>
        </p:nvSpPr>
        <p:spPr>
          <a:xfrm>
            <a:off x="38903650" y="19390769"/>
            <a:ext cx="6411841" cy="12852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a:solidFill>
                  <a:srgbClr val="000000"/>
                </a:solidFill>
                <a:latin typeface="Proxima Nova"/>
                <a:ea typeface="Proxima Nova"/>
                <a:cs typeface="Proxima Nova"/>
                <a:sym typeface="Proxima Nova"/>
              </a:defRPr>
            </a:lvl1pPr>
          </a:lstStyle>
          <a:p>
            <a:pPr/>
            <a:r>
              <a:t>APPRAISAL REPORT</a:t>
            </a:r>
          </a:p>
        </p:txBody>
      </p:sp>
      <p:sp>
        <p:nvSpPr>
          <p:cNvPr id="174" name="TextBox 46"/>
          <p:cNvSpPr txBox="1"/>
          <p:nvPr/>
        </p:nvSpPr>
        <p:spPr>
          <a:xfrm>
            <a:off x="39038124" y="20949630"/>
            <a:ext cx="6354055" cy="3723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Received and reviewed: processor updates items needed for approval. This will be emailed to you within 3 days of receipt. </a:t>
            </a:r>
          </a:p>
        </p:txBody>
      </p:sp>
      <p:sp>
        <p:nvSpPr>
          <p:cNvPr id="175" name="TextBox 28"/>
          <p:cNvSpPr txBox="1"/>
          <p:nvPr/>
        </p:nvSpPr>
        <p:spPr>
          <a:xfrm>
            <a:off x="37436359" y="24803376"/>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UNDERWRITING</a:t>
            </a:r>
          </a:p>
        </p:txBody>
      </p:sp>
      <p:sp>
        <p:nvSpPr>
          <p:cNvPr id="176" name="TextBox 46"/>
          <p:cNvSpPr txBox="1"/>
          <p:nvPr/>
        </p:nvSpPr>
        <p:spPr>
          <a:xfrm>
            <a:off x="37699164" y="25854954"/>
            <a:ext cx="7741098" cy="3215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Processor submits your file to underwriting for review and commitment letter. Approval commitment letter sent to you and attorney for review.</a:t>
            </a:r>
          </a:p>
        </p:txBody>
      </p:sp>
      <p:sp>
        <p:nvSpPr>
          <p:cNvPr id="177" name="TextBox 28"/>
          <p:cNvSpPr txBox="1"/>
          <p:nvPr/>
        </p:nvSpPr>
        <p:spPr>
          <a:xfrm>
            <a:off x="30134423" y="25196796"/>
            <a:ext cx="7732687"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COMMITMENT</a:t>
            </a:r>
          </a:p>
        </p:txBody>
      </p:sp>
      <p:sp>
        <p:nvSpPr>
          <p:cNvPr id="178" name="TextBox 46"/>
          <p:cNvSpPr txBox="1"/>
          <p:nvPr/>
        </p:nvSpPr>
        <p:spPr>
          <a:xfrm>
            <a:off x="30291846" y="26432393"/>
            <a:ext cx="7516567" cy="2707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Submit ALL outstanding condition items from commitment letter order to final clearance. </a:t>
            </a:r>
          </a:p>
        </p:txBody>
      </p:sp>
      <p:sp>
        <p:nvSpPr>
          <p:cNvPr id="179" name="TextBox 28"/>
          <p:cNvSpPr txBox="1"/>
          <p:nvPr/>
        </p:nvSpPr>
        <p:spPr>
          <a:xfrm>
            <a:off x="22839499" y="25123878"/>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TITLE REPORT</a:t>
            </a:r>
          </a:p>
        </p:txBody>
      </p:sp>
      <p:sp>
        <p:nvSpPr>
          <p:cNvPr id="180" name="TextBox 46"/>
          <p:cNvSpPr txBox="1"/>
          <p:nvPr/>
        </p:nvSpPr>
        <p:spPr>
          <a:xfrm>
            <a:off x="23323583" y="26379054"/>
            <a:ext cx="7232467" cy="187449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Title report submitted for review and clearance. </a:t>
            </a:r>
          </a:p>
        </p:txBody>
      </p:sp>
      <p:sp>
        <p:nvSpPr>
          <p:cNvPr id="181" name="TextBox 28"/>
          <p:cNvSpPr txBox="1"/>
          <p:nvPr/>
        </p:nvSpPr>
        <p:spPr>
          <a:xfrm>
            <a:off x="15907032" y="25123878"/>
            <a:ext cx="7232467" cy="1183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4200">
                <a:solidFill>
                  <a:srgbClr val="000000"/>
                </a:solidFill>
                <a:latin typeface="Proxima Nova"/>
                <a:ea typeface="Proxima Nova"/>
                <a:cs typeface="Proxima Nova"/>
                <a:sym typeface="Proxima Nova"/>
              </a:defRPr>
            </a:lvl1pPr>
          </a:lstStyle>
          <a:p>
            <a:pPr/>
            <a:r>
              <a:t>HOMEOWNER INS. POLICY</a:t>
            </a:r>
          </a:p>
        </p:txBody>
      </p:sp>
      <p:sp>
        <p:nvSpPr>
          <p:cNvPr id="182" name="TextBox 46"/>
          <p:cNvSpPr txBox="1"/>
          <p:nvPr/>
        </p:nvSpPr>
        <p:spPr>
          <a:xfrm>
            <a:off x="15972479" y="26510712"/>
            <a:ext cx="6999979" cy="2707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Copy of appraisal &amp; mortgage clause provided to you for securing homeowner’s insurance. </a:t>
            </a:r>
          </a:p>
        </p:txBody>
      </p:sp>
      <p:sp>
        <p:nvSpPr>
          <p:cNvPr id="183" name="TextBox 28"/>
          <p:cNvSpPr txBox="1"/>
          <p:nvPr/>
        </p:nvSpPr>
        <p:spPr>
          <a:xfrm>
            <a:off x="8148102" y="25123878"/>
            <a:ext cx="8323633"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CLEAR TO CLOSE</a:t>
            </a:r>
          </a:p>
        </p:txBody>
      </p:sp>
      <p:sp>
        <p:nvSpPr>
          <p:cNvPr id="184" name="TextBox 46"/>
          <p:cNvSpPr txBox="1"/>
          <p:nvPr/>
        </p:nvSpPr>
        <p:spPr>
          <a:xfrm>
            <a:off x="8700438" y="26043773"/>
            <a:ext cx="7218961" cy="2707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You are notified that your file is clear to close and a closing date is coordinated and scheduled by all parties. </a:t>
            </a:r>
          </a:p>
        </p:txBody>
      </p:sp>
      <p:sp>
        <p:nvSpPr>
          <p:cNvPr id="185" name="TextBox 28"/>
          <p:cNvSpPr txBox="1"/>
          <p:nvPr/>
        </p:nvSpPr>
        <p:spPr>
          <a:xfrm>
            <a:off x="1149210" y="24773699"/>
            <a:ext cx="7762315" cy="12852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a:solidFill>
                  <a:srgbClr val="000000"/>
                </a:solidFill>
                <a:latin typeface="Proxima Nova"/>
                <a:ea typeface="Proxima Nova"/>
                <a:cs typeface="Proxima Nova"/>
                <a:sym typeface="Proxima Nova"/>
              </a:defRPr>
            </a:lvl1pPr>
          </a:lstStyle>
          <a:p>
            <a:pPr/>
            <a:r>
              <a:t>FINAL WALK THROUGH</a:t>
            </a:r>
          </a:p>
        </p:txBody>
      </p:sp>
      <p:sp>
        <p:nvSpPr>
          <p:cNvPr id="186" name="TextBox 46"/>
          <p:cNvSpPr txBox="1"/>
          <p:nvPr/>
        </p:nvSpPr>
        <p:spPr>
          <a:xfrm>
            <a:off x="1149210" y="26084340"/>
            <a:ext cx="7413408" cy="32156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sz="4200">
                <a:solidFill>
                  <a:srgbClr val="000000"/>
                </a:solidFill>
                <a:latin typeface="Proxima Nova"/>
                <a:ea typeface="Proxima Nova"/>
                <a:cs typeface="Proxima Nova"/>
                <a:sym typeface="Proxima Nova"/>
              </a:defRPr>
            </a:lvl1pPr>
          </a:lstStyle>
          <a:p>
            <a:pPr/>
            <a:r>
              <a:t>Borrowers do a final walk-through of the property to approve condition of the house prior to signing closing documents. </a:t>
            </a:r>
          </a:p>
        </p:txBody>
      </p:sp>
      <p:sp>
        <p:nvSpPr>
          <p:cNvPr id="187" name="TextBox 28"/>
          <p:cNvSpPr txBox="1"/>
          <p:nvPr/>
        </p:nvSpPr>
        <p:spPr>
          <a:xfrm>
            <a:off x="576306" y="9450888"/>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FINISH</a:t>
            </a:r>
          </a:p>
        </p:txBody>
      </p:sp>
      <p:sp>
        <p:nvSpPr>
          <p:cNvPr id="188" name="TextBox 46"/>
          <p:cNvSpPr txBox="1"/>
          <p:nvPr/>
        </p:nvSpPr>
        <p:spPr>
          <a:xfrm>
            <a:off x="1460711" y="10741128"/>
            <a:ext cx="5963864" cy="305305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You can enjoy the tax advantages of owning your new home. </a:t>
            </a:r>
          </a:p>
        </p:txBody>
      </p:sp>
      <p:sp>
        <p:nvSpPr>
          <p:cNvPr id="189" name="TextBox 28"/>
          <p:cNvSpPr txBox="1"/>
          <p:nvPr/>
        </p:nvSpPr>
        <p:spPr>
          <a:xfrm>
            <a:off x="576306" y="14804663"/>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CONGRATS!</a:t>
            </a:r>
          </a:p>
        </p:txBody>
      </p:sp>
      <p:sp>
        <p:nvSpPr>
          <p:cNvPr id="190" name="TextBox 46"/>
          <p:cNvSpPr txBox="1"/>
          <p:nvPr/>
        </p:nvSpPr>
        <p:spPr>
          <a:xfrm>
            <a:off x="1460711" y="16381661"/>
            <a:ext cx="5963864" cy="246377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Congratulations and welcome to your NEW HOME! </a:t>
            </a:r>
          </a:p>
        </p:txBody>
      </p:sp>
      <p:sp>
        <p:nvSpPr>
          <p:cNvPr id="191" name="TextBox 28"/>
          <p:cNvSpPr txBox="1"/>
          <p:nvPr/>
        </p:nvSpPr>
        <p:spPr>
          <a:xfrm>
            <a:off x="576306" y="19789182"/>
            <a:ext cx="7732680" cy="137411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defRPr b="1" sz="5400">
                <a:solidFill>
                  <a:srgbClr val="000000"/>
                </a:solidFill>
                <a:latin typeface="Proxima Nova"/>
                <a:ea typeface="Proxima Nova"/>
                <a:cs typeface="Proxima Nova"/>
                <a:sym typeface="Proxima Nova"/>
              </a:defRPr>
            </a:lvl1pPr>
          </a:lstStyle>
          <a:p>
            <a:pPr/>
            <a:r>
              <a:t>CLOSING!</a:t>
            </a:r>
          </a:p>
        </p:txBody>
      </p:sp>
      <p:sp>
        <p:nvSpPr>
          <p:cNvPr id="192" name="TextBox 46"/>
          <p:cNvSpPr txBox="1"/>
          <p:nvPr/>
        </p:nvSpPr>
        <p:spPr>
          <a:xfrm>
            <a:off x="1460711" y="21178230"/>
            <a:ext cx="5963864" cy="3053057"/>
          </a:xfrm>
          <a:prstGeom prst="rect">
            <a:avLst/>
          </a:prstGeom>
          <a:ln w="76200">
            <a:miter lim="400000"/>
          </a:ln>
          <a:extLst>
            <a:ext uri="{C572A759-6A51-4108-AA02-DFA0A04FC94B}">
              <ma14:wrappingTextBoxFlag xmlns:ma14="http://schemas.microsoft.com/office/mac/drawingml/2011/main" val="1"/>
            </a:ext>
          </a:extLst>
        </p:spPr>
        <p:txBody>
          <a:bodyPr lIns="274308" tIns="274308" rIns="274308" bIns="274308">
            <a:spAutoFit/>
          </a:bodyPr>
          <a:lstStyle>
            <a:lvl1pPr defTabSz="2743200">
              <a:lnSpc>
                <a:spcPct val="80000"/>
              </a:lnSpc>
              <a:defRPr>
                <a:solidFill>
                  <a:srgbClr val="000000"/>
                </a:solidFill>
                <a:latin typeface="Proxima Nova"/>
                <a:ea typeface="Proxima Nova"/>
                <a:cs typeface="Proxima Nova"/>
                <a:sym typeface="Proxima Nova"/>
              </a:defRPr>
            </a:lvl1pPr>
          </a:lstStyle>
          <a:p>
            <a:pPr/>
            <a:r>
              <a:t>You’re at the finish LINE! All parties sign closing documents.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Rectangle"/>
          <p:cNvSpPr/>
          <p:nvPr/>
        </p:nvSpPr>
        <p:spPr>
          <a:xfrm>
            <a:off x="-224514" y="-50803"/>
            <a:ext cx="26525514" cy="23543822"/>
          </a:xfrm>
          <a:prstGeom prst="rect">
            <a:avLst/>
          </a:prstGeom>
          <a:solidFill>
            <a:srgbClr val="D84836"/>
          </a:solidFill>
          <a:ln w="12700">
            <a:miter lim="400000"/>
          </a:ln>
        </p:spPr>
        <p:txBody>
          <a:bodyPr lIns="157157" tIns="157157" rIns="157157" bIns="157157" anchor="ctr"/>
          <a:lstStyle/>
          <a:p>
            <a:pPr defTabSz="1807367">
              <a:defRPr sz="6600">
                <a:solidFill>
                  <a:srgbClr val="FFFFFF"/>
                </a:solidFill>
                <a:latin typeface="Helvetica Neue Medium"/>
                <a:ea typeface="Helvetica Neue Medium"/>
                <a:cs typeface="Helvetica Neue Medium"/>
                <a:sym typeface="Helvetica Neue Medium"/>
              </a:defRPr>
            </a:pPr>
          </a:p>
        </p:txBody>
      </p:sp>
      <p:pic>
        <p:nvPicPr>
          <p:cNvPr id="195" name="companylogo-01.png" descr="companylogo-01.png"/>
          <p:cNvPicPr>
            <a:picLocks noChangeAspect="1"/>
          </p:cNvPicPr>
          <p:nvPr/>
        </p:nvPicPr>
        <p:blipFill>
          <a:blip r:embed="rId2">
            <a:extLst/>
          </a:blip>
          <a:stretch>
            <a:fillRect/>
          </a:stretch>
        </p:blipFill>
        <p:spPr>
          <a:xfrm>
            <a:off x="27331494" y="1538639"/>
            <a:ext cx="8926471" cy="3382453"/>
          </a:xfrm>
          <a:prstGeom prst="rect">
            <a:avLst/>
          </a:prstGeom>
          <a:ln w="12700">
            <a:miter lim="400000"/>
          </a:ln>
        </p:spPr>
      </p:pic>
      <p:sp>
        <p:nvSpPr>
          <p:cNvPr id="196" name="Name Here…"/>
          <p:cNvSpPr txBox="1"/>
          <p:nvPr/>
        </p:nvSpPr>
        <p:spPr>
          <a:xfrm>
            <a:off x="28614876" y="5113110"/>
            <a:ext cx="5243153" cy="3550800"/>
          </a:xfrm>
          <a:prstGeom prst="rect">
            <a:avLst/>
          </a:prstGeom>
          <a:ln w="76200">
            <a:miter lim="400000"/>
          </a:ln>
          <a:extLst>
            <a:ext uri="{C572A759-6A51-4108-AA02-DFA0A04FC94B}">
              <ma14:wrappingTextBoxFlag xmlns:ma14="http://schemas.microsoft.com/office/mac/drawingml/2011/main" val="1"/>
            </a:ext>
          </a:extLst>
        </p:spPr>
        <p:txBody>
          <a:bodyPr wrap="none" lIns="182159" tIns="182159" rIns="182159" bIns="182159" anchor="ctr">
            <a:spAutoFit/>
          </a:bodyPr>
          <a:lstStyle/>
          <a:p>
            <a:pPr algn="l" defTabSz="10728690">
              <a:lnSpc>
                <a:spcPct val="80000"/>
              </a:lnSpc>
              <a:defRPr spc="-114" sz="6000">
                <a:solidFill>
                  <a:srgbClr val="000000"/>
                </a:solidFill>
                <a:latin typeface="Helvetica Neue Medium"/>
                <a:ea typeface="Helvetica Neue Medium"/>
                <a:cs typeface="Helvetica Neue Medium"/>
                <a:sym typeface="Helvetica Neue Medium"/>
              </a:defRPr>
            </a:pPr>
            <a:r>
              <a:t>Name Here</a:t>
            </a:r>
          </a:p>
          <a:p>
            <a:pPr algn="l" defTabSz="10728690">
              <a:lnSpc>
                <a:spcPct val="80000"/>
              </a:lnSpc>
              <a:defRPr spc="-114" sz="6000">
                <a:solidFill>
                  <a:srgbClr val="000000"/>
                </a:solidFill>
                <a:latin typeface="Helvetica Neue Medium"/>
                <a:ea typeface="Helvetica Neue Medium"/>
                <a:cs typeface="Helvetica Neue Medium"/>
                <a:sym typeface="Helvetica Neue Medium"/>
              </a:defRPr>
            </a:pPr>
            <a:r>
              <a:t>Address</a:t>
            </a:r>
          </a:p>
          <a:p>
            <a:pPr algn="l" defTabSz="10728690">
              <a:lnSpc>
                <a:spcPct val="80000"/>
              </a:lnSpc>
              <a:defRPr spc="-114" sz="6000">
                <a:solidFill>
                  <a:srgbClr val="000000"/>
                </a:solidFill>
                <a:latin typeface="Helvetica Neue Medium"/>
                <a:ea typeface="Helvetica Neue Medium"/>
                <a:cs typeface="Helvetica Neue Medium"/>
                <a:sym typeface="Helvetica Neue Medium"/>
              </a:defRPr>
            </a:pPr>
            <a:r>
              <a:t>Email Address</a:t>
            </a:r>
          </a:p>
          <a:p>
            <a:pPr algn="l" defTabSz="10728690">
              <a:lnSpc>
                <a:spcPct val="80000"/>
              </a:lnSpc>
              <a:defRPr spc="-114" sz="6000">
                <a:solidFill>
                  <a:srgbClr val="000000"/>
                </a:solidFill>
                <a:latin typeface="Helvetica Neue Medium"/>
                <a:ea typeface="Helvetica Neue Medium"/>
                <a:cs typeface="Helvetica Neue Medium"/>
                <a:sym typeface="Helvetica Neue Medium"/>
              </a:defRPr>
            </a:pPr>
            <a:r>
              <a:t>Web Address</a:t>
            </a:r>
          </a:p>
        </p:txBody>
      </p:sp>
      <p:sp>
        <p:nvSpPr>
          <p:cNvPr id="197" name="*As a Power Agent®, I am a member of an exclusive program (less than 1% of agents acrossNorth America) of dedicated real estate professionals who are committed to helping buyers andsellers reach their next level in life."/>
          <p:cNvSpPr txBox="1"/>
          <p:nvPr/>
        </p:nvSpPr>
        <p:spPr>
          <a:xfrm>
            <a:off x="5758289" y="24466216"/>
            <a:ext cx="18092215" cy="3660615"/>
          </a:xfrm>
          <a:prstGeom prst="rect">
            <a:avLst/>
          </a:prstGeom>
          <a:ln w="76200">
            <a:miter lim="400000"/>
          </a:ln>
          <a:extLst>
            <a:ext uri="{C572A759-6A51-4108-AA02-DFA0A04FC94B}">
              <ma14:wrappingTextBoxFlag xmlns:ma14="http://schemas.microsoft.com/office/mac/drawingml/2011/main" val="1"/>
            </a:ext>
          </a:extLst>
        </p:spPr>
        <p:txBody>
          <a:bodyPr lIns="157157" tIns="157157" rIns="157157" bIns="157157" anchor="ctr">
            <a:spAutoFit/>
          </a:bodyPr>
          <a:lstStyle/>
          <a:p>
            <a:pPr algn="l" defTabSz="1816098">
              <a:defRPr i="1" sz="5400">
                <a:solidFill>
                  <a:srgbClr val="000000"/>
                </a:solidFill>
              </a:defRPr>
            </a:pPr>
            <a:r>
              <a:t>*As a</a:t>
            </a:r>
            <a:r>
              <a:rPr b="1"/>
              <a:t> Power Agent®,</a:t>
            </a:r>
            <a:r>
              <a:t> I am a member of an exclusive program (less than 1% of agents acrossNorth America) of dedicated real estate professionals who are committed to helping buyers andsellers reach their next level in life.</a:t>
            </a:r>
          </a:p>
        </p:txBody>
      </p:sp>
      <p:grpSp>
        <p:nvGrpSpPr>
          <p:cNvPr id="200" name="avatar-01.png"/>
          <p:cNvGrpSpPr/>
          <p:nvPr/>
        </p:nvGrpSpPr>
        <p:grpSpPr>
          <a:xfrm>
            <a:off x="2130786" y="15758466"/>
            <a:ext cx="6547590" cy="6852390"/>
            <a:chOff x="0" y="0"/>
            <a:chExt cx="6547589" cy="6852389"/>
          </a:xfrm>
        </p:grpSpPr>
        <p:pic>
          <p:nvPicPr>
            <p:cNvPr id="198" name="avatar-01.png" descr="avatar-01.png"/>
            <p:cNvPicPr>
              <a:picLocks noChangeAspect="1"/>
            </p:cNvPicPr>
            <p:nvPr/>
          </p:nvPicPr>
          <p:blipFill>
            <a:blip r:embed="rId3">
              <a:extLst/>
            </a:blip>
            <a:stretch>
              <a:fillRect/>
            </a:stretch>
          </p:blipFill>
          <p:spPr>
            <a:xfrm>
              <a:off x="304800" y="228600"/>
              <a:ext cx="5937990" cy="5937990"/>
            </a:xfrm>
            <a:prstGeom prst="rect">
              <a:avLst/>
            </a:prstGeom>
            <a:ln w="12700" cap="flat">
              <a:noFill/>
              <a:miter lim="400000"/>
            </a:ln>
            <a:effectLst/>
          </p:spPr>
        </p:pic>
        <p:pic>
          <p:nvPicPr>
            <p:cNvPr id="199" name="avatar-01.png" descr="avatar-01.png"/>
            <p:cNvPicPr>
              <a:picLocks noChangeAspect="1"/>
            </p:cNvPicPr>
            <p:nvPr/>
          </p:nvPicPr>
          <p:blipFill>
            <a:blip r:embed="rId4">
              <a:extLst/>
            </a:blip>
            <a:stretch>
              <a:fillRect/>
            </a:stretch>
          </p:blipFill>
          <p:spPr>
            <a:xfrm>
              <a:off x="0" y="0"/>
              <a:ext cx="6547590" cy="6852390"/>
            </a:xfrm>
            <a:prstGeom prst="rect">
              <a:avLst/>
            </a:prstGeom>
            <a:ln w="12700" cap="flat">
              <a:noFill/>
              <a:miter lim="400000"/>
            </a:ln>
            <a:effectLst/>
          </p:spPr>
        </p:pic>
      </p:grpSp>
      <p:sp>
        <p:nvSpPr>
          <p:cNvPr id="201" name="Call or text me at 555-555-5555!…"/>
          <p:cNvSpPr txBox="1"/>
          <p:nvPr/>
        </p:nvSpPr>
        <p:spPr>
          <a:xfrm>
            <a:off x="9685548" y="17019931"/>
            <a:ext cx="14498675" cy="4329448"/>
          </a:xfrm>
          <a:prstGeom prst="rect">
            <a:avLst/>
          </a:prstGeom>
          <a:ln w="76200">
            <a:miter lim="400000"/>
          </a:ln>
          <a:extLst>
            <a:ext uri="{C572A759-6A51-4108-AA02-DFA0A04FC94B}">
              <ma14:wrappingTextBoxFlag xmlns:ma14="http://schemas.microsoft.com/office/mac/drawingml/2011/main" val="1"/>
            </a:ext>
          </a:extLst>
        </p:spPr>
        <p:txBody>
          <a:bodyPr lIns="157157" tIns="157157" rIns="157157" bIns="157157" anchor="ctr">
            <a:spAutoFit/>
          </a:bodyPr>
          <a:lstStyle/>
          <a:p>
            <a:pPr algn="l" defTabSz="1816098">
              <a:defRPr b="1" sz="6600">
                <a:solidFill>
                  <a:srgbClr val="FFFFFF"/>
                </a:solidFill>
              </a:defRPr>
            </a:pPr>
            <a:r>
              <a:t>Call or text me at 555-555-5555!</a:t>
            </a:r>
          </a:p>
          <a:p>
            <a:pPr algn="l" defTabSz="1816098">
              <a:defRPr b="1" sz="6600">
                <a:solidFill>
                  <a:srgbClr val="FFFFFF"/>
                </a:solidFill>
              </a:defRPr>
            </a:pPr>
          </a:p>
          <a:p>
            <a:pPr algn="l" defTabSz="1816098">
              <a:defRPr sz="6600">
                <a:solidFill>
                  <a:srgbClr val="FFFFFF"/>
                </a:solidFill>
              </a:defRPr>
            </a:pPr>
            <a:r>
              <a:t>Agent Name, </a:t>
            </a:r>
            <a:r>
              <a:rPr i="1"/>
              <a:t>Power Agent</a:t>
            </a:r>
            <a:r>
              <a:rPr baseline="31999" i="1"/>
              <a:t>®</a:t>
            </a:r>
          </a:p>
          <a:p>
            <a:pPr algn="l" defTabSz="1816098">
              <a:defRPr sz="6600">
                <a:solidFill>
                  <a:srgbClr val="FFFFFF"/>
                </a:solidFill>
              </a:defRPr>
            </a:pPr>
            <a:r>
              <a:t>Email Address </a:t>
            </a:r>
          </a:p>
        </p:txBody>
      </p:sp>
      <p:pic>
        <p:nvPicPr>
          <p:cNvPr id="202" name="PA-Logo-Stacked BLACK-01.png" descr="PA-Logo-Stacked BLACK-01.png"/>
          <p:cNvPicPr>
            <a:picLocks noChangeAspect="1"/>
          </p:cNvPicPr>
          <p:nvPr/>
        </p:nvPicPr>
        <p:blipFill>
          <a:blip r:embed="rId5">
            <a:extLst/>
          </a:blip>
          <a:stretch>
            <a:fillRect/>
          </a:stretch>
        </p:blipFill>
        <p:spPr>
          <a:xfrm>
            <a:off x="2283839" y="24605298"/>
            <a:ext cx="2603300" cy="2770621"/>
          </a:xfrm>
          <a:prstGeom prst="rect">
            <a:avLst/>
          </a:prstGeom>
          <a:ln w="12700">
            <a:miter lim="400000"/>
          </a:ln>
        </p:spPr>
      </p:pic>
      <p:sp>
        <p:nvSpPr>
          <p:cNvPr id="203" name="Name Here…"/>
          <p:cNvSpPr txBox="1"/>
          <p:nvPr/>
        </p:nvSpPr>
        <p:spPr>
          <a:xfrm>
            <a:off x="34355007" y="16771151"/>
            <a:ext cx="6484070" cy="3483981"/>
          </a:xfrm>
          <a:prstGeom prst="rect">
            <a:avLst/>
          </a:prstGeom>
          <a:ln w="76200">
            <a:miter lim="400000"/>
          </a:ln>
          <a:extLst>
            <a:ext uri="{C572A759-6A51-4108-AA02-DFA0A04FC94B}">
              <ma14:wrappingTextBoxFlag xmlns:ma14="http://schemas.microsoft.com/office/mac/drawingml/2011/main" val="1"/>
            </a:ext>
          </a:extLst>
        </p:spPr>
        <p:txBody>
          <a:bodyPr wrap="none" lIns="182159" tIns="182159" rIns="182159" bIns="182159" anchor="ctr">
            <a:spAutoFit/>
          </a:bodyPr>
          <a:lstStyle/>
          <a:p>
            <a:pPr defTabSz="10728690">
              <a:lnSpc>
                <a:spcPct val="80000"/>
              </a:lnSpc>
              <a:defRPr spc="-156" sz="7800">
                <a:solidFill>
                  <a:srgbClr val="000000"/>
                </a:solidFill>
                <a:latin typeface="Helvetica Neue Medium"/>
                <a:ea typeface="Helvetica Neue Medium"/>
                <a:cs typeface="Helvetica Neue Medium"/>
                <a:sym typeface="Helvetica Neue Medium"/>
              </a:defRPr>
            </a:pPr>
            <a:r>
              <a:t>Name Here</a:t>
            </a:r>
          </a:p>
          <a:p>
            <a:pPr defTabSz="10728690">
              <a:lnSpc>
                <a:spcPct val="80000"/>
              </a:lnSpc>
              <a:defRPr spc="-156" sz="7800">
                <a:solidFill>
                  <a:srgbClr val="000000"/>
                </a:solidFill>
                <a:latin typeface="Helvetica Neue Medium"/>
                <a:ea typeface="Helvetica Neue Medium"/>
                <a:cs typeface="Helvetica Neue Medium"/>
                <a:sym typeface="Helvetica Neue Medium"/>
              </a:defRPr>
            </a:pPr>
            <a:r>
              <a:t>Address</a:t>
            </a:r>
          </a:p>
          <a:p>
            <a:pPr defTabSz="10728690">
              <a:lnSpc>
                <a:spcPct val="80000"/>
              </a:lnSpc>
              <a:defRPr spc="-156" sz="7800">
                <a:solidFill>
                  <a:srgbClr val="000000"/>
                </a:solidFill>
                <a:latin typeface="Helvetica Neue Medium"/>
                <a:ea typeface="Helvetica Neue Medium"/>
                <a:cs typeface="Helvetica Neue Medium"/>
                <a:sym typeface="Helvetica Neue Medium"/>
              </a:defRPr>
            </a:pPr>
            <a:r>
              <a:t>City, State Zip</a:t>
            </a:r>
          </a:p>
        </p:txBody>
      </p:sp>
      <p:sp>
        <p:nvSpPr>
          <p:cNvPr id="204" name="Let's play a game called Loanopoly!…"/>
          <p:cNvSpPr txBox="1"/>
          <p:nvPr/>
        </p:nvSpPr>
        <p:spPr>
          <a:xfrm>
            <a:off x="2145516" y="1502606"/>
            <a:ext cx="22791036" cy="12930362"/>
          </a:xfrm>
          <a:prstGeom prst="rect">
            <a:avLst/>
          </a:prstGeom>
          <a:ln w="76200">
            <a:miter lim="400000"/>
          </a:ln>
          <a:extLst>
            <a:ext uri="{C572A759-6A51-4108-AA02-DFA0A04FC94B}">
              <ma14:wrappingTextBoxFlag xmlns:ma14="http://schemas.microsoft.com/office/mac/drawingml/2011/main" val="1"/>
            </a:ext>
          </a:extLst>
        </p:spPr>
        <p:txBody>
          <a:bodyPr lIns="157157" tIns="157157" rIns="157157" bIns="157157" anchor="ctr">
            <a:spAutoFit/>
          </a:bodyPr>
          <a:lstStyle/>
          <a:p>
            <a:pPr algn="l" defTabSz="1816098">
              <a:defRPr b="1" i="1" sz="9000">
                <a:solidFill>
                  <a:srgbClr val="FFFFFF"/>
                </a:solidFill>
              </a:defRPr>
            </a:pPr>
            <a:r>
              <a:t>Let's play a game called Loanopoly! </a:t>
            </a:r>
          </a:p>
          <a:p>
            <a:pPr algn="l" defTabSz="1816098">
              <a:defRPr b="1" sz="9000">
                <a:solidFill>
                  <a:srgbClr val="FFFFFF"/>
                </a:solidFill>
              </a:defRPr>
            </a:pPr>
          </a:p>
          <a:p>
            <a:pPr algn="l" defTabSz="1816098">
              <a:defRPr b="1" sz="9000">
                <a:solidFill>
                  <a:srgbClr val="FFFFFF"/>
                </a:solidFill>
              </a:defRPr>
            </a:pPr>
            <a:r>
              <a:t>A family-friendly way to walk you through every step of the home buying process. Call or text me today and I'm happy to drop off the game pieces and answer any questions you might have! </a:t>
            </a:r>
          </a:p>
          <a:p>
            <a:pPr algn="l" defTabSz="1816098">
              <a:defRPr sz="9000">
                <a:solidFill>
                  <a:srgbClr val="FFFFFF"/>
                </a:solidFill>
              </a:defRPr>
            </a:pPr>
          </a:p>
          <a:p>
            <a:pPr algn="l" defTabSz="1816098">
              <a:defRPr b="1" sz="9000">
                <a:solidFill>
                  <a:srgbClr val="FFFFFF"/>
                </a:solidFill>
              </a:defRPr>
            </a:pPr>
            <a:r>
              <a:t>I'm here to help!</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2400" cap="flat">
          <a:solidFill>
            <a:schemeClr val="accent1"/>
          </a:solidFill>
          <a:prstDash val="solid"/>
          <a:round/>
        </a:ln>
        <a:effectLst/>
        <a:sp3d/>
      </a:spPr>
      <a:bodyPr rot="0" spcFirstLastPara="1" vertOverflow="overflow" horzOverflow="overflow" vert="horz" wrap="square" lIns="157157" tIns="157157" rIns="157157" bIns="157157" numCol="1" spcCol="38100" rtlCol="0" anchor="ctr" upright="0">
        <a:spAutoFit/>
      </a:bodyPr>
      <a:lstStyle>
        <a:def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2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76200" cap="flat">
          <a:noFill/>
          <a:miter lim="400000"/>
        </a:ln>
        <a:effectLst/>
        <a:sp3d/>
      </a:spPr>
      <a:bodyPr rot="0" spcFirstLastPara="1" vertOverflow="overflow" horzOverflow="overflow" vert="horz" wrap="square" lIns="157157" tIns="157157" rIns="157157" bIns="157157" numCol="1" spcCol="38100" rtlCol="0" anchor="ctr" upright="0">
        <a:spAutoFit/>
      </a:bodyPr>
      <a:lstStyle>
        <a:def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2400" cap="flat">
          <a:solidFill>
            <a:schemeClr val="accent1"/>
          </a:solidFill>
          <a:prstDash val="solid"/>
          <a:round/>
        </a:ln>
        <a:effectLst/>
        <a:sp3d/>
      </a:spPr>
      <a:bodyPr rot="0" spcFirstLastPara="1" vertOverflow="overflow" horzOverflow="overflow" vert="horz" wrap="square" lIns="157157" tIns="157157" rIns="157157" bIns="157157" numCol="1" spcCol="38100" rtlCol="0" anchor="ctr" upright="0">
        <a:spAutoFit/>
      </a:bodyPr>
      <a:lstStyle>
        <a:def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2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76200" cap="flat">
          <a:noFill/>
          <a:miter lim="400000"/>
        </a:ln>
        <a:effectLst/>
        <a:sp3d/>
      </a:spPr>
      <a:bodyPr rot="0" spcFirstLastPara="1" vertOverflow="overflow" horzOverflow="overflow" vert="horz" wrap="square" lIns="157157" tIns="157157" rIns="157157" bIns="157157" numCol="1" spcCol="38100" rtlCol="0" anchor="ctr" upright="0">
        <a:spAutoFit/>
      </a:bodyPr>
      <a:lstStyle>
        <a:defPPr marL="0" marR="0" indent="0" algn="ctr" defTabSz="5364341" rtl="0" fontAlgn="auto" latinLnBrk="0" hangingPunct="0">
          <a:lnSpc>
            <a:spcPct val="100000"/>
          </a:lnSpc>
          <a:spcBef>
            <a:spcPts val="0"/>
          </a:spcBef>
          <a:spcAft>
            <a:spcPts val="0"/>
          </a:spcAft>
          <a:buClrTx/>
          <a:buSzTx/>
          <a:buFontTx/>
          <a:buNone/>
          <a:tabLst/>
          <a:defRPr b="0" baseline="0" cap="none" i="0" spc="0" strike="noStrike" sz="48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