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Lst>
  <p:sldSz cx="46634400" cy="301752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lvl1pPr>
    <a:lvl2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lvl2pPr>
    <a:lvl3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lvl3pPr>
    <a:lvl4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lvl4pPr>
    <a:lvl5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lvl5pPr>
    <a:lvl6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lvl6pPr>
    <a:lvl7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lvl7pPr>
    <a:lvl8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lvl8pPr>
    <a:lvl9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5E5E5E"/>
        </a:fontRef>
        <a:srgbClr val="5E5E5E"/>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2286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2286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5E5E5E"/>
        </a:fontRef>
        <a:srgbClr val="5E5E5E"/>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2286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2286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5E5E5E"/>
        </a:fontRef>
        <a:srgbClr val="5E5E5E"/>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rgbClr val="FFCDDF"/>
          </a:solidFill>
        </a:fill>
      </a:tcStyle>
    </a:wholeTbl>
    <a:band2H>
      <a:tcTxStyle b="def" i="def"/>
      <a:tcStyle>
        <a:tcBdr/>
        <a:fill>
          <a:solidFill>
            <a:srgbClr val="FFE8F0"/>
          </a:solidFill>
        </a:fill>
      </a:tcStyle>
    </a:band2H>
    <a:firstCol>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2286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2286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5E5E5E"/>
        </a:fontRef>
        <a:srgbClr val="5E5E5E"/>
      </a:tcTxStyle>
      <a:tcStyle>
        <a:tcBdr>
          <a:left>
            <a:ln w="76200" cap="flat">
              <a:noFill/>
              <a:miter lim="400000"/>
            </a:ln>
          </a:left>
          <a:right>
            <a:ln w="76200" cap="flat">
              <a:noFill/>
              <a:miter lim="400000"/>
            </a:ln>
          </a:right>
          <a:top>
            <a:ln w="76200" cap="flat">
              <a:noFill/>
              <a:miter lim="400000"/>
            </a:ln>
          </a:top>
          <a:bottom>
            <a:ln w="76200" cap="flat">
              <a:noFill/>
              <a:miter lim="400000"/>
            </a:ln>
          </a:bottom>
          <a:insideH>
            <a:ln w="76200" cap="flat">
              <a:noFill/>
              <a:miter lim="400000"/>
            </a:ln>
          </a:insideH>
          <a:insideV>
            <a:ln w="76200" cap="flat">
              <a:noFill/>
              <a:miter lim="400000"/>
            </a:ln>
          </a:insideV>
        </a:tcBdr>
        <a:fill>
          <a:solidFill>
            <a:srgbClr val="E9E9E9"/>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76200" cap="flat">
              <a:noFill/>
              <a:miter lim="400000"/>
            </a:ln>
          </a:left>
          <a:right>
            <a:ln w="76200" cap="flat">
              <a:noFill/>
              <a:miter lim="400000"/>
            </a:ln>
          </a:right>
          <a:top>
            <a:ln w="76200" cap="flat">
              <a:noFill/>
              <a:miter lim="400000"/>
            </a:ln>
          </a:top>
          <a:bottom>
            <a:ln w="76200" cap="flat">
              <a:noFill/>
              <a:miter lim="400000"/>
            </a:ln>
          </a:bottom>
          <a:insideH>
            <a:ln w="76200" cap="flat">
              <a:noFill/>
              <a:miter lim="400000"/>
            </a:ln>
          </a:insideH>
          <a:insideV>
            <a:ln w="76200" cap="flat">
              <a:noFill/>
              <a:miter lim="400000"/>
            </a:ln>
          </a:insideV>
        </a:tcBdr>
        <a:fill>
          <a:solidFill>
            <a:schemeClr val="accent1"/>
          </a:solidFill>
        </a:fill>
      </a:tcStyle>
    </a:firstCol>
    <a:lastRow>
      <a:tcTxStyle b="on" i="off">
        <a:fontRef idx="minor">
          <a:srgbClr val="5E5E5E"/>
        </a:fontRef>
        <a:srgbClr val="5E5E5E"/>
      </a:tcTxStyle>
      <a:tcStyle>
        <a:tcBdr>
          <a:left>
            <a:ln w="76200" cap="flat">
              <a:noFill/>
              <a:miter lim="400000"/>
            </a:ln>
          </a:left>
          <a:right>
            <a:ln w="76200" cap="flat">
              <a:noFill/>
              <a:miter lim="400000"/>
            </a:ln>
          </a:right>
          <a:top>
            <a:ln w="304800" cap="flat">
              <a:solidFill>
                <a:srgbClr val="5E5E5E"/>
              </a:solidFill>
              <a:prstDash val="solid"/>
              <a:round/>
            </a:ln>
          </a:top>
          <a:bottom>
            <a:ln w="152400" cap="flat">
              <a:solidFill>
                <a:srgbClr val="5E5E5E"/>
              </a:solidFill>
              <a:prstDash val="solid"/>
              <a:round/>
            </a:ln>
          </a:bottom>
          <a:insideH>
            <a:ln w="76200" cap="flat">
              <a:noFill/>
              <a:miter lim="400000"/>
            </a:ln>
          </a:insideH>
          <a:insideV>
            <a:ln w="76200" cap="flat">
              <a:noFill/>
              <a:miter lim="400000"/>
            </a:ln>
          </a:insideV>
        </a:tcBdr>
        <a:fill>
          <a:solidFill>
            <a:srgbClr val="FFFFFF"/>
          </a:solidFill>
        </a:fill>
      </a:tcStyle>
    </a:lastRow>
    <a:firstRow>
      <a:tcTxStyle b="on" i="off">
        <a:fontRef idx="minor">
          <a:srgbClr val="FFFFFF"/>
        </a:fontRef>
        <a:srgbClr val="FFFFFF"/>
      </a:tcTxStyle>
      <a:tcStyle>
        <a:tcBdr>
          <a:left>
            <a:ln w="76200" cap="flat">
              <a:noFill/>
              <a:miter lim="400000"/>
            </a:ln>
          </a:left>
          <a:right>
            <a:ln w="76200" cap="flat">
              <a:noFill/>
              <a:miter lim="400000"/>
            </a:ln>
          </a:right>
          <a:top>
            <a:ln w="152400" cap="flat">
              <a:solidFill>
                <a:srgbClr val="5E5E5E"/>
              </a:solidFill>
              <a:prstDash val="solid"/>
              <a:round/>
            </a:ln>
          </a:top>
          <a:bottom>
            <a:ln w="152400" cap="flat">
              <a:solidFill>
                <a:srgbClr val="5E5E5E"/>
              </a:solidFill>
              <a:prstDash val="solid"/>
              <a:round/>
            </a:ln>
          </a:bottom>
          <a:insideH>
            <a:ln w="76200" cap="flat">
              <a:noFill/>
              <a:miter lim="400000"/>
            </a:ln>
          </a:insideH>
          <a:insideV>
            <a:ln w="76200" cap="flat">
              <a:noFill/>
              <a:miter lim="400000"/>
            </a:ln>
          </a:insideV>
        </a:tcBdr>
        <a:fill>
          <a:solidFill>
            <a:schemeClr val="accent1"/>
          </a:solidFill>
        </a:fill>
      </a:tcStyle>
    </a:firstRow>
  </a:tblStyle>
  <a:tblStyle styleId="{33BA23B1-9221-436E-865A-0063620EA4FD}" styleName="">
    <a:tblBg/>
    <a:wholeTbl>
      <a:tcTxStyle b="off" i="off">
        <a:fontRef idx="minor">
          <a:srgbClr val="5E5E5E"/>
        </a:fontRef>
        <a:srgbClr val="5E5E5E"/>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rgbClr val="5E5E5E"/>
          </a:solidFill>
        </a:fill>
      </a:tcStyle>
    </a:firstCol>
    <a:lastRow>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228600" cap="flat">
              <a:solidFill>
                <a:srgbClr val="FFFFFF"/>
              </a:solidFill>
              <a:prstDash val="solid"/>
              <a:round/>
            </a:ln>
          </a:top>
          <a:bottom>
            <a:ln w="762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rgbClr val="5E5E5E"/>
          </a:solidFill>
        </a:fill>
      </a:tcStyle>
    </a:lastRow>
    <a:firstRow>
      <a:tcTxStyle b="on" i="off">
        <a:fontRef idx="minor">
          <a:srgbClr val="FFFFFF"/>
        </a:fontRef>
        <a:srgbClr val="FFFFFF"/>
      </a:tcTxStyle>
      <a:tcStyle>
        <a:tcBdr>
          <a:left>
            <a:ln w="76200" cap="flat">
              <a:solidFill>
                <a:srgbClr val="FFFFFF"/>
              </a:solidFill>
              <a:prstDash val="solid"/>
              <a:round/>
            </a:ln>
          </a:left>
          <a:right>
            <a:ln w="76200" cap="flat">
              <a:solidFill>
                <a:srgbClr val="FFFFFF"/>
              </a:solidFill>
              <a:prstDash val="solid"/>
              <a:round/>
            </a:ln>
          </a:right>
          <a:top>
            <a:ln w="76200" cap="flat">
              <a:solidFill>
                <a:srgbClr val="FFFFFF"/>
              </a:solidFill>
              <a:prstDash val="solid"/>
              <a:round/>
            </a:ln>
          </a:top>
          <a:bottom>
            <a:ln w="228600" cap="flat">
              <a:solidFill>
                <a:srgbClr val="FFFFFF"/>
              </a:solidFill>
              <a:prstDash val="solid"/>
              <a:round/>
            </a:ln>
          </a:bottom>
          <a:insideH>
            <a:ln w="76200" cap="flat">
              <a:solidFill>
                <a:srgbClr val="FFFFFF"/>
              </a:solidFill>
              <a:prstDash val="solid"/>
              <a:round/>
            </a:ln>
          </a:insideH>
          <a:insideV>
            <a:ln w="762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inor">
          <a:srgbClr val="5E5E5E"/>
        </a:fontRef>
        <a:srgbClr val="5E5E5E"/>
      </a:tcTxStyle>
      <a:tcStyle>
        <a:tcBdr>
          <a:left>
            <a:ln w="76200" cap="flat">
              <a:solidFill>
                <a:srgbClr val="5E5E5E"/>
              </a:solidFill>
              <a:prstDash val="solid"/>
              <a:round/>
            </a:ln>
          </a:left>
          <a:right>
            <a:ln w="76200" cap="flat">
              <a:solidFill>
                <a:srgbClr val="5E5E5E"/>
              </a:solidFill>
              <a:prstDash val="solid"/>
              <a:round/>
            </a:ln>
          </a:right>
          <a:top>
            <a:ln w="76200" cap="flat">
              <a:solidFill>
                <a:srgbClr val="5E5E5E"/>
              </a:solidFill>
              <a:prstDash val="solid"/>
              <a:round/>
            </a:ln>
          </a:top>
          <a:bottom>
            <a:ln w="76200" cap="flat">
              <a:solidFill>
                <a:srgbClr val="5E5E5E"/>
              </a:solidFill>
              <a:prstDash val="solid"/>
              <a:round/>
            </a:ln>
          </a:bottom>
          <a:insideH>
            <a:ln w="76200" cap="flat">
              <a:solidFill>
                <a:srgbClr val="5E5E5E"/>
              </a:solidFill>
              <a:prstDash val="solid"/>
              <a:round/>
            </a:ln>
          </a:insideH>
          <a:insideV>
            <a:ln w="76200" cap="flat">
              <a:solidFill>
                <a:srgbClr val="5E5E5E"/>
              </a:solidFill>
              <a:prstDash val="solid"/>
              <a:round/>
            </a:ln>
          </a:insideV>
        </a:tcBdr>
        <a:fill>
          <a:solidFill>
            <a:srgbClr val="5E5E5E">
              <a:alpha val="20000"/>
            </a:srgbClr>
          </a:solidFill>
        </a:fill>
      </a:tcStyle>
    </a:wholeTbl>
    <a:band2H>
      <a:tcTxStyle b="def" i="def"/>
      <a:tcStyle>
        <a:tcBdr/>
        <a:fill>
          <a:solidFill>
            <a:srgbClr val="FFFFFF"/>
          </a:solidFill>
        </a:fill>
      </a:tcStyle>
    </a:band2H>
    <a:firstCol>
      <a:tcTxStyle b="on" i="off">
        <a:fontRef idx="minor">
          <a:srgbClr val="5E5E5E"/>
        </a:fontRef>
        <a:srgbClr val="5E5E5E"/>
      </a:tcTxStyle>
      <a:tcStyle>
        <a:tcBdr>
          <a:left>
            <a:ln w="76200" cap="flat">
              <a:solidFill>
                <a:srgbClr val="5E5E5E"/>
              </a:solidFill>
              <a:prstDash val="solid"/>
              <a:round/>
            </a:ln>
          </a:left>
          <a:right>
            <a:ln w="76200" cap="flat">
              <a:solidFill>
                <a:srgbClr val="5E5E5E"/>
              </a:solidFill>
              <a:prstDash val="solid"/>
              <a:round/>
            </a:ln>
          </a:right>
          <a:top>
            <a:ln w="76200" cap="flat">
              <a:solidFill>
                <a:srgbClr val="5E5E5E"/>
              </a:solidFill>
              <a:prstDash val="solid"/>
              <a:round/>
            </a:ln>
          </a:top>
          <a:bottom>
            <a:ln w="76200" cap="flat">
              <a:solidFill>
                <a:srgbClr val="5E5E5E"/>
              </a:solidFill>
              <a:prstDash val="solid"/>
              <a:round/>
            </a:ln>
          </a:bottom>
          <a:insideH>
            <a:ln w="76200" cap="flat">
              <a:solidFill>
                <a:srgbClr val="5E5E5E"/>
              </a:solidFill>
              <a:prstDash val="solid"/>
              <a:round/>
            </a:ln>
          </a:insideH>
          <a:insideV>
            <a:ln w="76200" cap="flat">
              <a:solidFill>
                <a:srgbClr val="5E5E5E"/>
              </a:solidFill>
              <a:prstDash val="solid"/>
              <a:round/>
            </a:ln>
          </a:insideV>
        </a:tcBdr>
        <a:fill>
          <a:solidFill>
            <a:srgbClr val="5E5E5E">
              <a:alpha val="20000"/>
            </a:srgbClr>
          </a:solidFill>
        </a:fill>
      </a:tcStyle>
    </a:firstCol>
    <a:lastRow>
      <a:tcTxStyle b="on" i="off">
        <a:fontRef idx="minor">
          <a:srgbClr val="5E5E5E"/>
        </a:fontRef>
        <a:srgbClr val="5E5E5E"/>
      </a:tcTxStyle>
      <a:tcStyle>
        <a:tcBdr>
          <a:left>
            <a:ln w="76200" cap="flat">
              <a:solidFill>
                <a:srgbClr val="5E5E5E"/>
              </a:solidFill>
              <a:prstDash val="solid"/>
              <a:round/>
            </a:ln>
          </a:left>
          <a:right>
            <a:ln w="76200" cap="flat">
              <a:solidFill>
                <a:srgbClr val="5E5E5E"/>
              </a:solidFill>
              <a:prstDash val="solid"/>
              <a:round/>
            </a:ln>
          </a:right>
          <a:top>
            <a:ln w="304800" cap="flat">
              <a:solidFill>
                <a:srgbClr val="5E5E5E"/>
              </a:solidFill>
              <a:prstDash val="solid"/>
              <a:round/>
            </a:ln>
          </a:top>
          <a:bottom>
            <a:ln w="76200" cap="flat">
              <a:solidFill>
                <a:srgbClr val="5E5E5E"/>
              </a:solidFill>
              <a:prstDash val="solid"/>
              <a:round/>
            </a:ln>
          </a:bottom>
          <a:insideH>
            <a:ln w="76200" cap="flat">
              <a:solidFill>
                <a:srgbClr val="5E5E5E"/>
              </a:solidFill>
              <a:prstDash val="solid"/>
              <a:round/>
            </a:ln>
          </a:insideH>
          <a:insideV>
            <a:ln w="76200" cap="flat">
              <a:solidFill>
                <a:srgbClr val="5E5E5E"/>
              </a:solidFill>
              <a:prstDash val="solid"/>
              <a:round/>
            </a:ln>
          </a:insideV>
        </a:tcBdr>
        <a:fill>
          <a:noFill/>
        </a:fill>
      </a:tcStyle>
    </a:lastRow>
    <a:firstRow>
      <a:tcTxStyle b="on" i="off">
        <a:fontRef idx="minor">
          <a:srgbClr val="5E5E5E"/>
        </a:fontRef>
        <a:srgbClr val="5E5E5E"/>
      </a:tcTxStyle>
      <a:tcStyle>
        <a:tcBdr>
          <a:left>
            <a:ln w="76200" cap="flat">
              <a:solidFill>
                <a:srgbClr val="5E5E5E"/>
              </a:solidFill>
              <a:prstDash val="solid"/>
              <a:round/>
            </a:ln>
          </a:left>
          <a:right>
            <a:ln w="76200" cap="flat">
              <a:solidFill>
                <a:srgbClr val="5E5E5E"/>
              </a:solidFill>
              <a:prstDash val="solid"/>
              <a:round/>
            </a:ln>
          </a:right>
          <a:top>
            <a:ln w="76200" cap="flat">
              <a:solidFill>
                <a:srgbClr val="5E5E5E"/>
              </a:solidFill>
              <a:prstDash val="solid"/>
              <a:round/>
            </a:ln>
          </a:top>
          <a:bottom>
            <a:ln w="152400" cap="flat">
              <a:solidFill>
                <a:srgbClr val="5E5E5E"/>
              </a:solidFill>
              <a:prstDash val="solid"/>
              <a:round/>
            </a:ln>
          </a:bottom>
          <a:insideH>
            <a:ln w="76200" cap="flat">
              <a:solidFill>
                <a:srgbClr val="5E5E5E"/>
              </a:solidFill>
              <a:prstDash val="solid"/>
              <a:round/>
            </a:ln>
          </a:insideH>
          <a:insideV>
            <a:ln w="762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2743200" latinLnBrk="0">
      <a:lnSpc>
        <a:spcPct val="117999"/>
      </a:lnSpc>
      <a:defRPr sz="13200">
        <a:latin typeface="+mn-lt"/>
        <a:ea typeface="+mn-ea"/>
        <a:cs typeface="+mn-cs"/>
        <a:sym typeface="Helvetica Neue"/>
      </a:defRPr>
    </a:lvl1pPr>
    <a:lvl2pPr indent="228600" defTabSz="2743200" latinLnBrk="0">
      <a:lnSpc>
        <a:spcPct val="117999"/>
      </a:lnSpc>
      <a:defRPr sz="13200">
        <a:latin typeface="+mn-lt"/>
        <a:ea typeface="+mn-ea"/>
        <a:cs typeface="+mn-cs"/>
        <a:sym typeface="Helvetica Neue"/>
      </a:defRPr>
    </a:lvl2pPr>
    <a:lvl3pPr indent="457200" defTabSz="2743200" latinLnBrk="0">
      <a:lnSpc>
        <a:spcPct val="117999"/>
      </a:lnSpc>
      <a:defRPr sz="13200">
        <a:latin typeface="+mn-lt"/>
        <a:ea typeface="+mn-ea"/>
        <a:cs typeface="+mn-cs"/>
        <a:sym typeface="Helvetica Neue"/>
      </a:defRPr>
    </a:lvl3pPr>
    <a:lvl4pPr indent="685800" defTabSz="2743200" latinLnBrk="0">
      <a:lnSpc>
        <a:spcPct val="117999"/>
      </a:lnSpc>
      <a:defRPr sz="13200">
        <a:latin typeface="+mn-lt"/>
        <a:ea typeface="+mn-ea"/>
        <a:cs typeface="+mn-cs"/>
        <a:sym typeface="Helvetica Neue"/>
      </a:defRPr>
    </a:lvl4pPr>
    <a:lvl5pPr indent="914400" defTabSz="2743200" latinLnBrk="0">
      <a:lnSpc>
        <a:spcPct val="117999"/>
      </a:lnSpc>
      <a:defRPr sz="13200">
        <a:latin typeface="+mn-lt"/>
        <a:ea typeface="+mn-ea"/>
        <a:cs typeface="+mn-cs"/>
        <a:sym typeface="Helvetica Neue"/>
      </a:defRPr>
    </a:lvl5pPr>
    <a:lvl6pPr indent="1143000" defTabSz="2743200" latinLnBrk="0">
      <a:lnSpc>
        <a:spcPct val="117999"/>
      </a:lnSpc>
      <a:defRPr sz="13200">
        <a:latin typeface="+mn-lt"/>
        <a:ea typeface="+mn-ea"/>
        <a:cs typeface="+mn-cs"/>
        <a:sym typeface="Helvetica Neue"/>
      </a:defRPr>
    </a:lvl6pPr>
    <a:lvl7pPr indent="1371600" defTabSz="2743200" latinLnBrk="0">
      <a:lnSpc>
        <a:spcPct val="117999"/>
      </a:lnSpc>
      <a:defRPr sz="13200">
        <a:latin typeface="+mn-lt"/>
        <a:ea typeface="+mn-ea"/>
        <a:cs typeface="+mn-cs"/>
        <a:sym typeface="Helvetica Neue"/>
      </a:defRPr>
    </a:lvl7pPr>
    <a:lvl8pPr indent="1600200" defTabSz="2743200" latinLnBrk="0">
      <a:lnSpc>
        <a:spcPct val="117999"/>
      </a:lnSpc>
      <a:defRPr sz="13200">
        <a:latin typeface="+mn-lt"/>
        <a:ea typeface="+mn-ea"/>
        <a:cs typeface="+mn-cs"/>
        <a:sym typeface="Helvetica Neue"/>
      </a:defRPr>
    </a:lvl8pPr>
    <a:lvl9pPr indent="1828800" defTabSz="2743200" latinLnBrk="0">
      <a:lnSpc>
        <a:spcPct val="117999"/>
      </a:lnSpc>
      <a:defRPr sz="13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p:spTree>
      <p:nvGrpSpPr>
        <p:cNvPr id="1" name=""/>
        <p:cNvGrpSpPr/>
        <p:nvPr/>
      </p:nvGrpSpPr>
      <p:grpSpPr>
        <a:xfrm>
          <a:off x="0" y="0"/>
          <a:ext cx="0" cy="0"/>
          <a:chOff x="0" y="0"/>
          <a:chExt cx="0" cy="0"/>
        </a:xfrm>
      </p:grpSpPr>
      <p:sp>
        <p:nvSpPr>
          <p:cNvPr id="11" name="Body Level One…"/>
          <p:cNvSpPr txBox="1"/>
          <p:nvPr>
            <p:ph type="body" sz="quarter" idx="1" hasCustomPrompt="1"/>
          </p:nvPr>
        </p:nvSpPr>
        <p:spPr>
          <a:xfrm>
            <a:off x="5361383" y="26784102"/>
            <a:ext cx="35911640" cy="1426405"/>
          </a:xfrm>
          <a:prstGeom prst="rect">
            <a:avLst/>
          </a:prstGeom>
        </p:spPr>
        <p:txBody>
          <a:bodyPr anchor="b"/>
          <a:lstStyle>
            <a:lvl1pPr marL="0" indent="0" defTabSz="1816098">
              <a:lnSpc>
                <a:spcPct val="100000"/>
              </a:lnSpc>
              <a:spcBef>
                <a:spcPts val="0"/>
              </a:spcBef>
              <a:buSzTx/>
              <a:buNone/>
              <a:defRPr b="1" sz="7200"/>
            </a:lvl1pPr>
            <a:lvl2pPr marL="1295400" indent="-914400" defTabSz="1816098">
              <a:lnSpc>
                <a:spcPct val="100000"/>
              </a:lnSpc>
              <a:spcBef>
                <a:spcPts val="0"/>
              </a:spcBef>
              <a:defRPr b="1" sz="7200"/>
            </a:lvl2pPr>
            <a:lvl3pPr marL="1676400" indent="-914400" defTabSz="1816098">
              <a:lnSpc>
                <a:spcPct val="100000"/>
              </a:lnSpc>
              <a:spcBef>
                <a:spcPts val="0"/>
              </a:spcBef>
              <a:defRPr b="1" sz="7200"/>
            </a:lvl3pPr>
            <a:lvl4pPr marL="2057400" indent="-914400" defTabSz="1816098">
              <a:lnSpc>
                <a:spcPct val="100000"/>
              </a:lnSpc>
              <a:spcBef>
                <a:spcPts val="0"/>
              </a:spcBef>
              <a:defRPr b="1" sz="7200"/>
            </a:lvl4pPr>
            <a:lvl5pPr marL="2438400" indent="-914400" defTabSz="1816098">
              <a:lnSpc>
                <a:spcPct val="100000"/>
              </a:lnSpc>
              <a:spcBef>
                <a:spcPts val="0"/>
              </a:spcBef>
              <a:defRPr b="1" sz="7200"/>
            </a:lvl5pPr>
          </a:lstStyle>
          <a:p>
            <a:pPr/>
            <a:r>
              <a:t>Author and Date</a:t>
            </a:r>
          </a:p>
          <a:p>
            <a:pPr lvl="1"/>
            <a:r>
              <a:t/>
            </a:r>
          </a:p>
          <a:p>
            <a:pPr lvl="2"/>
            <a:r>
              <a:t/>
            </a:r>
          </a:p>
          <a:p>
            <a:pPr lvl="3"/>
            <a:r>
              <a:t/>
            </a:r>
          </a:p>
          <a:p>
            <a:pPr lvl="4"/>
            <a:r>
              <a:t/>
            </a:r>
          </a:p>
        </p:txBody>
      </p:sp>
      <p:sp>
        <p:nvSpPr>
          <p:cNvPr id="12" name="Presentation Title"/>
          <p:cNvSpPr txBox="1"/>
          <p:nvPr>
            <p:ph type="title" hasCustomPrompt="1"/>
          </p:nvPr>
        </p:nvSpPr>
        <p:spPr>
          <a:xfrm>
            <a:off x="5361383" y="5736426"/>
            <a:ext cx="35915521" cy="10215570"/>
          </a:xfrm>
          <a:prstGeom prst="rect">
            <a:avLst/>
          </a:prstGeom>
        </p:spPr>
        <p:txBody>
          <a:bodyPr anchor="b"/>
          <a:lstStyle>
            <a:lvl1pPr>
              <a:defRPr spc="-504" sz="25200"/>
            </a:lvl1pPr>
          </a:lstStyle>
          <a:p>
            <a:pPr/>
            <a:r>
              <a:t>Presentation Title</a:t>
            </a:r>
          </a:p>
        </p:txBody>
      </p:sp>
      <p:sp>
        <p:nvSpPr>
          <p:cNvPr id="13" name="Body Level One…"/>
          <p:cNvSpPr txBox="1"/>
          <p:nvPr>
            <p:ph type="body" sz="quarter" idx="21" hasCustomPrompt="1"/>
          </p:nvPr>
        </p:nvSpPr>
        <p:spPr>
          <a:xfrm>
            <a:off x="5361383" y="15794825"/>
            <a:ext cx="35911634" cy="4505743"/>
          </a:xfrm>
          <a:prstGeom prst="rect">
            <a:avLst/>
          </a:prstGeom>
        </p:spPr>
        <p:txBody>
          <a:bodyPr/>
          <a:lstStyle>
            <a:lvl1pPr marL="0" indent="0" defTabSz="1816098">
              <a:lnSpc>
                <a:spcPct val="100000"/>
              </a:lnSpc>
              <a:spcBef>
                <a:spcPts val="0"/>
              </a:spcBef>
              <a:buSzTx/>
              <a:buNone/>
              <a:defRPr b="1" sz="10800"/>
            </a:lvl1pPr>
          </a:lstStyle>
          <a:p>
            <a:pPr/>
            <a:r>
              <a:t>Presentation Subtitle</a:t>
            </a:r>
          </a:p>
        </p:txBody>
      </p:sp>
      <p:sp>
        <p:nvSpPr>
          <p:cNvPr id="14" name="Slide Number"/>
          <p:cNvSpPr txBox="1"/>
          <p:nvPr>
            <p:ph type="sldNum" sz="quarter" idx="2"/>
          </p:nvPr>
        </p:nvSpPr>
        <p:spPr>
          <a:xfrm>
            <a:off x="22899489" y="28566766"/>
            <a:ext cx="835423" cy="847615"/>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5361383" y="11040659"/>
            <a:ext cx="35911633" cy="8098790"/>
          </a:xfrm>
          <a:prstGeom prst="rect">
            <a:avLst/>
          </a:prstGeom>
        </p:spPr>
        <p:txBody>
          <a:bodyPr anchor="ctr"/>
          <a:lstStyle>
            <a:lvl1pPr marL="0" indent="0" algn="ctr">
              <a:lnSpc>
                <a:spcPct val="80000"/>
              </a:lnSpc>
              <a:spcBef>
                <a:spcPts val="0"/>
              </a:spcBef>
              <a:buSzTx/>
              <a:buNone/>
              <a:defRPr spc="-504" sz="25200">
                <a:latin typeface="Helvetica Neue Medium"/>
                <a:ea typeface="Helvetica Neue Medium"/>
                <a:cs typeface="Helvetica Neue Medium"/>
                <a:sym typeface="Helvetica Neue Medium"/>
              </a:defRPr>
            </a:lvl1pPr>
            <a:lvl2pPr marL="0" indent="0" algn="ctr">
              <a:lnSpc>
                <a:spcPct val="80000"/>
              </a:lnSpc>
              <a:spcBef>
                <a:spcPts val="0"/>
              </a:spcBef>
              <a:buSzTx/>
              <a:buNone/>
              <a:defRPr spc="-504" sz="25200">
                <a:latin typeface="Helvetica Neue Medium"/>
                <a:ea typeface="Helvetica Neue Medium"/>
                <a:cs typeface="Helvetica Neue Medium"/>
                <a:sym typeface="Helvetica Neue Medium"/>
              </a:defRPr>
            </a:lvl2pPr>
            <a:lvl3pPr marL="0" indent="0" algn="ctr">
              <a:lnSpc>
                <a:spcPct val="80000"/>
              </a:lnSpc>
              <a:spcBef>
                <a:spcPts val="0"/>
              </a:spcBef>
              <a:buSzTx/>
              <a:buNone/>
              <a:defRPr spc="-504" sz="25200">
                <a:latin typeface="Helvetica Neue Medium"/>
                <a:ea typeface="Helvetica Neue Medium"/>
                <a:cs typeface="Helvetica Neue Medium"/>
                <a:sym typeface="Helvetica Neue Medium"/>
              </a:defRPr>
            </a:lvl3pPr>
            <a:lvl4pPr marL="0" indent="0" algn="ctr">
              <a:lnSpc>
                <a:spcPct val="80000"/>
              </a:lnSpc>
              <a:spcBef>
                <a:spcPts val="0"/>
              </a:spcBef>
              <a:buSzTx/>
              <a:buNone/>
              <a:defRPr spc="-504" sz="25200">
                <a:latin typeface="Helvetica Neue Medium"/>
                <a:ea typeface="Helvetica Neue Medium"/>
                <a:cs typeface="Helvetica Neue Medium"/>
                <a:sym typeface="Helvetica Neue Medium"/>
              </a:defRPr>
            </a:lvl4pPr>
            <a:lvl5pPr marL="0" indent="0" algn="ctr">
              <a:lnSpc>
                <a:spcPct val="80000"/>
              </a:lnSpc>
              <a:spcBef>
                <a:spcPts val="0"/>
              </a:spcBef>
              <a:buSzTx/>
              <a:buNone/>
              <a:defRPr spc="-504" sz="252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sz="quarter" idx="1" hasCustomPrompt="1"/>
          </p:nvPr>
        </p:nvSpPr>
        <p:spPr>
          <a:xfrm>
            <a:off x="5361383" y="19212120"/>
            <a:ext cx="35911633" cy="2078395"/>
          </a:xfrm>
          <a:prstGeom prst="rect">
            <a:avLst/>
          </a:prstGeom>
        </p:spPr>
        <p:txBody>
          <a:bodyPr/>
          <a:lstStyle>
            <a:lvl1pPr marL="0" indent="0" algn="ctr">
              <a:lnSpc>
                <a:spcPct val="100000"/>
              </a:lnSpc>
              <a:spcBef>
                <a:spcPts val="0"/>
              </a:spcBef>
              <a:buSzTx/>
              <a:buNone/>
              <a:defRPr b="1" sz="10800"/>
            </a:lvl1pPr>
            <a:lvl2pPr marL="1752600" indent="-1371600" algn="ctr">
              <a:lnSpc>
                <a:spcPct val="100000"/>
              </a:lnSpc>
              <a:spcBef>
                <a:spcPts val="0"/>
              </a:spcBef>
              <a:defRPr b="1" sz="10800"/>
            </a:lvl2pPr>
            <a:lvl3pPr marL="2133600" indent="-1371600" algn="ctr">
              <a:lnSpc>
                <a:spcPct val="100000"/>
              </a:lnSpc>
              <a:spcBef>
                <a:spcPts val="0"/>
              </a:spcBef>
              <a:defRPr b="1" sz="10800"/>
            </a:lvl3pPr>
            <a:lvl4pPr marL="2514600" indent="-1371600" algn="ctr">
              <a:lnSpc>
                <a:spcPct val="100000"/>
              </a:lnSpc>
              <a:spcBef>
                <a:spcPts val="0"/>
              </a:spcBef>
              <a:defRPr b="1" sz="10800"/>
            </a:lvl4pPr>
            <a:lvl5pPr marL="2895600" indent="-1371600" algn="ctr">
              <a:lnSpc>
                <a:spcPct val="100000"/>
              </a:lnSpc>
              <a:spcBef>
                <a:spcPts val="0"/>
              </a:spcBef>
              <a:defRPr b="1" sz="10800"/>
            </a:lvl5pPr>
          </a:lstStyle>
          <a:p>
            <a:pPr/>
            <a:r>
              <a:t>Fact information</a:t>
            </a:r>
          </a:p>
          <a:p>
            <a:pPr lvl="1"/>
            <a:r>
              <a:t/>
            </a:r>
          </a:p>
          <a:p>
            <a:pPr lvl="2"/>
            <a:r>
              <a:t/>
            </a:r>
          </a:p>
          <a:p>
            <a:pPr lvl="3"/>
            <a:r>
              <a:t/>
            </a:r>
          </a:p>
          <a:p>
            <a:pPr lvl="4"/>
            <a:r>
              <a:t/>
            </a:r>
          </a:p>
        </p:txBody>
      </p:sp>
      <p:sp>
        <p:nvSpPr>
          <p:cNvPr id="107" name="Body Level One…"/>
          <p:cNvSpPr txBox="1"/>
          <p:nvPr>
            <p:ph type="body" idx="21" hasCustomPrompt="1"/>
          </p:nvPr>
        </p:nvSpPr>
        <p:spPr>
          <a:xfrm>
            <a:off x="5361383" y="3090857"/>
            <a:ext cx="35911634" cy="16121270"/>
          </a:xfrm>
          <a:prstGeom prst="rect">
            <a:avLst/>
          </a:prstGeom>
        </p:spPr>
        <p:txBody>
          <a:bodyPr anchor="b"/>
          <a:lstStyle/>
          <a:p>
            <a:pPr lvl="4" marL="0" indent="5230367" algn="ctr" defTabSz="2360310">
              <a:lnSpc>
                <a:spcPct val="80000"/>
              </a:lnSpc>
              <a:spcBef>
                <a:spcPts val="0"/>
              </a:spcBef>
              <a:buSzTx/>
              <a:buNone/>
              <a:defRPr b="1" spc="-237" sz="23760"/>
            </a:pPr>
            <a:r>
              <a:t>100%
</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Body Level One…"/>
          <p:cNvSpPr txBox="1"/>
          <p:nvPr>
            <p:ph type="body" sz="quarter" idx="1" hasCustomPrompt="1"/>
          </p:nvPr>
        </p:nvSpPr>
        <p:spPr>
          <a:xfrm>
            <a:off x="5479253" y="11512151"/>
            <a:ext cx="35675894" cy="7190192"/>
          </a:xfrm>
          <a:prstGeom prst="rect">
            <a:avLst/>
          </a:prstGeom>
        </p:spPr>
        <p:txBody>
          <a:bodyPr anchor="ctr"/>
          <a:lstStyle>
            <a:lvl1pPr marL="1060842" indent="-1001905">
              <a:spcBef>
                <a:spcPts val="0"/>
              </a:spcBef>
              <a:buSzTx/>
              <a:buNone/>
              <a:defRPr spc="-354" sz="18000">
                <a:latin typeface="Helvetica Neue Medium"/>
                <a:ea typeface="Helvetica Neue Medium"/>
                <a:cs typeface="Helvetica Neue Medium"/>
                <a:sym typeface="Helvetica Neue Medium"/>
              </a:defRPr>
            </a:lvl1pPr>
            <a:lvl2pPr marL="1060842" indent="-825099">
              <a:spcBef>
                <a:spcPts val="0"/>
              </a:spcBef>
              <a:buSzTx/>
              <a:buNone/>
              <a:defRPr spc="-354" sz="18000">
                <a:latin typeface="Helvetica Neue Medium"/>
                <a:ea typeface="Helvetica Neue Medium"/>
                <a:cs typeface="Helvetica Neue Medium"/>
                <a:sym typeface="Helvetica Neue Medium"/>
              </a:defRPr>
            </a:lvl2pPr>
            <a:lvl3pPr marL="1060842" indent="-825099">
              <a:spcBef>
                <a:spcPts val="0"/>
              </a:spcBef>
              <a:buSzTx/>
              <a:buNone/>
              <a:defRPr spc="-354" sz="18000">
                <a:latin typeface="Helvetica Neue Medium"/>
                <a:ea typeface="Helvetica Neue Medium"/>
                <a:cs typeface="Helvetica Neue Medium"/>
                <a:sym typeface="Helvetica Neue Medium"/>
              </a:defRPr>
            </a:lvl3pPr>
            <a:lvl4pPr marL="1060842" indent="-825099">
              <a:spcBef>
                <a:spcPts val="0"/>
              </a:spcBef>
              <a:buSzTx/>
              <a:buNone/>
              <a:defRPr spc="-354" sz="18000">
                <a:latin typeface="Helvetica Neue Medium"/>
                <a:ea typeface="Helvetica Neue Medium"/>
                <a:cs typeface="Helvetica Neue Medium"/>
                <a:sym typeface="Helvetica Neue Medium"/>
              </a:defRPr>
            </a:lvl4pPr>
            <a:lvl5pPr marL="1060842" indent="-825099">
              <a:spcBef>
                <a:spcPts val="0"/>
              </a:spcBef>
              <a:buSzTx/>
              <a:buNone/>
              <a:defRPr spc="-354" sz="180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6" name="Attribution"/>
          <p:cNvSpPr txBox="1"/>
          <p:nvPr>
            <p:ph type="body" sz="quarter" idx="21" hasCustomPrompt="1"/>
          </p:nvPr>
        </p:nvSpPr>
        <p:spPr>
          <a:xfrm>
            <a:off x="6972299" y="19881053"/>
            <a:ext cx="34182848" cy="1426405"/>
          </a:xfrm>
          <a:prstGeom prst="rect">
            <a:avLst/>
          </a:prstGeom>
        </p:spPr>
        <p:txBody>
          <a:bodyPr/>
          <a:lstStyle>
            <a:lvl1pPr marL="0" indent="0" defTabSz="1816098">
              <a:lnSpc>
                <a:spcPct val="100000"/>
              </a:lnSpc>
              <a:spcBef>
                <a:spcPts val="0"/>
              </a:spcBef>
              <a:buSzTx/>
              <a:buNone/>
              <a:defRPr b="1" sz="7200"/>
            </a:lvl1pPr>
          </a:lstStyle>
          <a:p>
            <a:pPr/>
            <a:r>
              <a:t>Attribution</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Image"/>
          <p:cNvSpPr/>
          <p:nvPr>
            <p:ph type="pic" idx="21"/>
          </p:nvPr>
        </p:nvSpPr>
        <p:spPr>
          <a:xfrm>
            <a:off x="-3243264" y="2127131"/>
            <a:ext cx="34542306" cy="25906736"/>
          </a:xfrm>
          <a:prstGeom prst="rect">
            <a:avLst/>
          </a:prstGeom>
          <a:ln w="12700"/>
        </p:spPr>
        <p:txBody>
          <a:bodyPr lIns="91439" tIns="45719" rIns="91439" bIns="45719">
            <a:noAutofit/>
          </a:bodyPr>
          <a:lstStyle/>
          <a:p>
            <a:pPr/>
          </a:p>
        </p:txBody>
      </p:sp>
      <p:sp>
        <p:nvSpPr>
          <p:cNvPr id="125" name="Image"/>
          <p:cNvSpPr/>
          <p:nvPr>
            <p:ph type="pic" sz="quarter" idx="22"/>
          </p:nvPr>
        </p:nvSpPr>
        <p:spPr>
          <a:xfrm>
            <a:off x="23611877" y="903684"/>
            <a:ext cx="17759370" cy="14207496"/>
          </a:xfrm>
          <a:prstGeom prst="rect">
            <a:avLst/>
          </a:prstGeom>
          <a:ln w="12700"/>
        </p:spPr>
        <p:txBody>
          <a:bodyPr lIns="91439" tIns="45719" rIns="91439" bIns="45719">
            <a:noAutofit/>
          </a:bodyPr>
          <a:lstStyle/>
          <a:p>
            <a:pPr/>
          </a:p>
        </p:txBody>
      </p:sp>
      <p:sp>
        <p:nvSpPr>
          <p:cNvPr id="126" name="Image"/>
          <p:cNvSpPr/>
          <p:nvPr>
            <p:ph type="pic" idx="23"/>
          </p:nvPr>
        </p:nvSpPr>
        <p:spPr>
          <a:xfrm>
            <a:off x="18621965" y="8506416"/>
            <a:ext cx="24556651" cy="28580924"/>
          </a:xfrm>
          <a:prstGeom prst="rect">
            <a:avLst/>
          </a:prstGeom>
          <a:ln w="12700"/>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886640052_3195x2556.jpeg"/>
          <p:cNvSpPr/>
          <p:nvPr>
            <p:ph type="pic" idx="21"/>
          </p:nvPr>
        </p:nvSpPr>
        <p:spPr>
          <a:xfrm>
            <a:off x="57150" y="-3261126"/>
            <a:ext cx="44634150" cy="35707326"/>
          </a:xfrm>
          <a:prstGeom prst="rect">
            <a:avLst/>
          </a:prstGeom>
          <a:ln w="12700"/>
        </p:spPr>
        <p:txBody>
          <a:bodyPr lIns="91439" tIns="45719" rIns="91439" bIns="45719">
            <a:noAutofit/>
          </a:bodyPr>
          <a:lstStyle/>
          <a:p>
            <a:pPr/>
          </a:p>
        </p:txBody>
      </p:sp>
      <p:sp>
        <p:nvSpPr>
          <p:cNvPr id="135" name="Slide Number"/>
          <p:cNvSpPr txBox="1"/>
          <p:nvPr>
            <p:ph type="sldNum" sz="quarter" idx="2"/>
          </p:nvPr>
        </p:nvSpPr>
        <p:spPr>
          <a:xfrm>
            <a:off x="22899489" y="28566766"/>
            <a:ext cx="835423" cy="847615"/>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Image"/>
          <p:cNvSpPr/>
          <p:nvPr>
            <p:ph type="pic" idx="21"/>
          </p:nvPr>
        </p:nvSpPr>
        <p:spPr>
          <a:xfrm>
            <a:off x="2034774" y="-2833548"/>
            <a:ext cx="55179056" cy="33048041"/>
          </a:xfrm>
          <a:prstGeom prst="rect">
            <a:avLst/>
          </a:prstGeom>
          <a:ln w="12700"/>
        </p:spPr>
        <p:txBody>
          <a:bodyPr lIns="91439" tIns="45719" rIns="91439" bIns="45719">
            <a:noAutofit/>
          </a:bodyPr>
          <a:lstStyle/>
          <a:p>
            <a:pPr/>
          </a:p>
        </p:txBody>
      </p:sp>
      <p:sp>
        <p:nvSpPr>
          <p:cNvPr id="22" name="Presentation Title"/>
          <p:cNvSpPr txBox="1"/>
          <p:nvPr>
            <p:ph type="title" hasCustomPrompt="1"/>
          </p:nvPr>
        </p:nvSpPr>
        <p:spPr>
          <a:xfrm>
            <a:off x="5361383" y="16030571"/>
            <a:ext cx="35911633" cy="10215570"/>
          </a:xfrm>
          <a:prstGeom prst="rect">
            <a:avLst/>
          </a:prstGeom>
        </p:spPr>
        <p:txBody>
          <a:bodyPr anchor="b"/>
          <a:lstStyle>
            <a:lvl1pPr>
              <a:defRPr spc="-504" sz="25200"/>
            </a:lvl1pPr>
          </a:lstStyle>
          <a:p>
            <a:pPr/>
            <a:r>
              <a:t>Presentation Title</a:t>
            </a:r>
          </a:p>
        </p:txBody>
      </p:sp>
      <p:sp>
        <p:nvSpPr>
          <p:cNvPr id="23" name="Body Level One…"/>
          <p:cNvSpPr txBox="1"/>
          <p:nvPr>
            <p:ph type="body" sz="quarter" idx="1" hasCustomPrompt="1"/>
          </p:nvPr>
        </p:nvSpPr>
        <p:spPr>
          <a:xfrm>
            <a:off x="5361383" y="26088972"/>
            <a:ext cx="35911633" cy="2133979"/>
          </a:xfrm>
          <a:prstGeom prst="rect">
            <a:avLst/>
          </a:prstGeom>
        </p:spPr>
        <p:txBody>
          <a:bodyPr/>
          <a:lstStyle>
            <a:lvl1pPr marL="0" indent="0" defTabSz="1816098">
              <a:lnSpc>
                <a:spcPct val="100000"/>
              </a:lnSpc>
              <a:spcBef>
                <a:spcPts val="0"/>
              </a:spcBef>
              <a:buSzTx/>
              <a:buNone/>
              <a:defRPr b="1" sz="10800"/>
            </a:lvl1pPr>
            <a:lvl2pPr marL="0" indent="0" defTabSz="1816098">
              <a:lnSpc>
                <a:spcPct val="100000"/>
              </a:lnSpc>
              <a:spcBef>
                <a:spcPts val="0"/>
              </a:spcBef>
              <a:buSzTx/>
              <a:buNone/>
              <a:defRPr b="1" sz="10800"/>
            </a:lvl2pPr>
            <a:lvl3pPr marL="0" indent="0" defTabSz="1816098">
              <a:lnSpc>
                <a:spcPct val="100000"/>
              </a:lnSpc>
              <a:spcBef>
                <a:spcPts val="0"/>
              </a:spcBef>
              <a:buSzTx/>
              <a:buNone/>
              <a:defRPr b="1" sz="10800"/>
            </a:lvl3pPr>
            <a:lvl4pPr marL="0" indent="0" defTabSz="1816098">
              <a:lnSpc>
                <a:spcPct val="100000"/>
              </a:lnSpc>
              <a:spcBef>
                <a:spcPts val="0"/>
              </a:spcBef>
              <a:buSzTx/>
              <a:buNone/>
              <a:defRPr b="1" sz="10800"/>
            </a:lvl4pPr>
            <a:lvl5pPr marL="0" indent="0" defTabSz="1816098">
              <a:lnSpc>
                <a:spcPct val="100000"/>
              </a:lnSpc>
              <a:spcBef>
                <a:spcPts val="0"/>
              </a:spcBef>
              <a:buSzTx/>
              <a:buNone/>
              <a:defRPr b="1" sz="10800"/>
            </a:lvl5pPr>
          </a:lstStyle>
          <a:p>
            <a:pPr/>
            <a:r>
              <a:t>Presentation Subtitle</a:t>
            </a:r>
          </a:p>
          <a:p>
            <a:pPr lvl="1"/>
            <a:r>
              <a:t/>
            </a:r>
          </a:p>
          <a:p>
            <a:pPr lvl="2"/>
            <a:r>
              <a:t/>
            </a:r>
          </a:p>
          <a:p>
            <a:pPr lvl="3"/>
            <a:r>
              <a:t/>
            </a:r>
          </a:p>
          <a:p>
            <a:pPr lvl="4"/>
            <a:r>
              <a:t/>
            </a:r>
          </a:p>
        </p:txBody>
      </p:sp>
      <p:sp>
        <p:nvSpPr>
          <p:cNvPr id="24" name="Author and Date"/>
          <p:cNvSpPr txBox="1"/>
          <p:nvPr>
            <p:ph type="body" sz="quarter" idx="22" hasCustomPrompt="1"/>
          </p:nvPr>
        </p:nvSpPr>
        <p:spPr>
          <a:xfrm>
            <a:off x="5361383" y="1768074"/>
            <a:ext cx="35911639" cy="1426411"/>
          </a:xfrm>
          <a:prstGeom prst="rect">
            <a:avLst/>
          </a:prstGeom>
        </p:spPr>
        <p:txBody>
          <a:bodyPr/>
          <a:lstStyle>
            <a:lvl1pPr marL="0" indent="0" defTabSz="1816098">
              <a:lnSpc>
                <a:spcPct val="100000"/>
              </a:lnSpc>
              <a:spcBef>
                <a:spcPts val="0"/>
              </a:spcBef>
              <a:buSzTx/>
              <a:buNone/>
              <a:defRPr b="1" sz="7200"/>
            </a:lvl1pPr>
          </a:lstStyle>
          <a:p>
            <a:pPr/>
            <a:r>
              <a:t>Author and Date</a:t>
            </a:r>
          </a:p>
        </p:txBody>
      </p:sp>
      <p:sp>
        <p:nvSpPr>
          <p:cNvPr id="25" name="Slide Number"/>
          <p:cNvSpPr txBox="1"/>
          <p:nvPr>
            <p:ph type="sldNum" sz="quarter" idx="2"/>
          </p:nvPr>
        </p:nvSpPr>
        <p:spPr>
          <a:xfrm>
            <a:off x="22888799" y="28566766"/>
            <a:ext cx="835424" cy="847615"/>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910457886_1434x1669.jpeg"/>
          <p:cNvSpPr/>
          <p:nvPr>
            <p:ph type="pic" idx="21"/>
          </p:nvPr>
        </p:nvSpPr>
        <p:spPr>
          <a:xfrm>
            <a:off x="19656456" y="1532333"/>
            <a:ext cx="23338632" cy="27163309"/>
          </a:xfrm>
          <a:prstGeom prst="rect">
            <a:avLst/>
          </a:prstGeom>
          <a:ln w="12700"/>
        </p:spPr>
        <p:txBody>
          <a:bodyPr lIns="91439" tIns="45719" rIns="91439" bIns="45719">
            <a:noAutofit/>
          </a:bodyPr>
          <a:lstStyle/>
          <a:p>
            <a:pPr/>
          </a:p>
        </p:txBody>
      </p:sp>
      <p:sp>
        <p:nvSpPr>
          <p:cNvPr id="33" name="Body Level One…"/>
          <p:cNvSpPr txBox="1"/>
          <p:nvPr>
            <p:ph type="body" sz="quarter" idx="1" hasCustomPrompt="1"/>
          </p:nvPr>
        </p:nvSpPr>
        <p:spPr>
          <a:xfrm>
            <a:off x="5361383" y="15480503"/>
            <a:ext cx="15794834" cy="12512882"/>
          </a:xfrm>
          <a:prstGeom prst="rect">
            <a:avLst/>
          </a:prstGeom>
        </p:spPr>
        <p:txBody>
          <a:bodyPr/>
          <a:lstStyle>
            <a:lvl1pPr marL="0" indent="0" defTabSz="1816098">
              <a:lnSpc>
                <a:spcPct val="100000"/>
              </a:lnSpc>
              <a:spcBef>
                <a:spcPts val="0"/>
              </a:spcBef>
              <a:buSzTx/>
              <a:buNone/>
              <a:defRPr b="1" sz="10800"/>
            </a:lvl1pPr>
            <a:lvl2pPr marL="0" indent="0" defTabSz="1816098">
              <a:lnSpc>
                <a:spcPct val="100000"/>
              </a:lnSpc>
              <a:spcBef>
                <a:spcPts val="0"/>
              </a:spcBef>
              <a:buSzTx/>
              <a:buNone/>
              <a:defRPr b="1" sz="10800"/>
            </a:lvl2pPr>
            <a:lvl3pPr marL="0" indent="0" defTabSz="1816098">
              <a:lnSpc>
                <a:spcPct val="100000"/>
              </a:lnSpc>
              <a:spcBef>
                <a:spcPts val="0"/>
              </a:spcBef>
              <a:buSzTx/>
              <a:buNone/>
              <a:defRPr b="1" sz="10800"/>
            </a:lvl3pPr>
            <a:lvl4pPr marL="0" indent="0" defTabSz="1816098">
              <a:lnSpc>
                <a:spcPct val="100000"/>
              </a:lnSpc>
              <a:spcBef>
                <a:spcPts val="0"/>
              </a:spcBef>
              <a:buSzTx/>
              <a:buNone/>
              <a:defRPr b="1" sz="10800"/>
            </a:lvl4pPr>
            <a:lvl5pPr marL="0" indent="0" defTabSz="1816098">
              <a:lnSpc>
                <a:spcPct val="100000"/>
              </a:lnSpc>
              <a:spcBef>
                <a:spcPts val="0"/>
              </a:spcBef>
              <a:buSzTx/>
              <a:buNone/>
              <a:defRPr b="1" sz="10800"/>
            </a:lvl5pPr>
          </a:lstStyle>
          <a:p>
            <a:pPr/>
            <a:r>
              <a:t>Slide Subtitle</a:t>
            </a:r>
          </a:p>
          <a:p>
            <a:pPr lvl="1"/>
            <a:r>
              <a:t/>
            </a:r>
          </a:p>
          <a:p>
            <a:pPr lvl="2"/>
            <a:r>
              <a:t/>
            </a:r>
          </a:p>
          <a:p>
            <a:pPr lvl="3"/>
            <a:r>
              <a:t/>
            </a:r>
          </a:p>
          <a:p>
            <a:pPr lvl="4"/>
            <a:r>
              <a:t/>
            </a:r>
          </a:p>
        </p:txBody>
      </p:sp>
      <p:sp>
        <p:nvSpPr>
          <p:cNvPr id="34" name="Slide Title"/>
          <p:cNvSpPr txBox="1"/>
          <p:nvPr>
            <p:ph type="title" hasCustomPrompt="1"/>
          </p:nvPr>
        </p:nvSpPr>
        <p:spPr>
          <a:xfrm>
            <a:off x="5361383" y="2142527"/>
            <a:ext cx="15794834" cy="13573723"/>
          </a:xfrm>
          <a:prstGeom prst="rect">
            <a:avLst/>
          </a:prstGeom>
        </p:spPr>
        <p:txBody>
          <a:bodyPr anchor="b"/>
          <a:lstStyle/>
          <a:p>
            <a:pPr/>
            <a:r>
              <a:t>Slide Title</a:t>
            </a:r>
          </a:p>
        </p:txBody>
      </p:sp>
      <p:sp>
        <p:nvSpPr>
          <p:cNvPr id="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3" name="Slide Subtitle"/>
          <p:cNvSpPr txBox="1"/>
          <p:nvPr>
            <p:ph type="body" sz="quarter" idx="21" hasCustomPrompt="1"/>
          </p:nvPr>
        </p:nvSpPr>
        <p:spPr>
          <a:xfrm>
            <a:off x="5361383" y="4371395"/>
            <a:ext cx="35911639" cy="2078395"/>
          </a:xfrm>
          <a:prstGeom prst="rect">
            <a:avLst/>
          </a:prstGeom>
        </p:spPr>
        <p:txBody>
          <a:bodyPr/>
          <a:lstStyle>
            <a:lvl1pPr marL="0" indent="0" defTabSz="1816098">
              <a:lnSpc>
                <a:spcPct val="100000"/>
              </a:lnSpc>
              <a:spcBef>
                <a:spcPts val="0"/>
              </a:spcBef>
              <a:buSzTx/>
              <a:buNone/>
              <a:defRPr b="1" sz="10800"/>
            </a:lvl1pPr>
          </a:lstStyle>
          <a:p>
            <a:pPr/>
            <a:r>
              <a:t>Slide Subtitle</a:t>
            </a:r>
          </a:p>
        </p:txBody>
      </p:sp>
      <p:sp>
        <p:nvSpPr>
          <p:cNvPr id="44" name="Slide Title"/>
          <p:cNvSpPr txBox="1"/>
          <p:nvPr>
            <p:ph type="title" hasCustomPrompt="1"/>
          </p:nvPr>
        </p:nvSpPr>
        <p:spPr>
          <a:prstGeom prst="rect">
            <a:avLst/>
          </a:prstGeom>
        </p:spPr>
        <p:txBody>
          <a:bodyPr/>
          <a:lstStyle/>
          <a:p>
            <a:pPr/>
            <a:r>
              <a:t>Slide Title</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823322"/>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660384004_1290x1720.jpeg"/>
          <p:cNvSpPr/>
          <p:nvPr>
            <p:ph type="pic" sz="half" idx="21"/>
          </p:nvPr>
        </p:nvSpPr>
        <p:spPr>
          <a:xfrm>
            <a:off x="22295639" y="1846656"/>
            <a:ext cx="19949820" cy="26599758"/>
          </a:xfrm>
          <a:prstGeom prst="rect">
            <a:avLst/>
          </a:prstGeom>
          <a:ln w="12700"/>
        </p:spPr>
        <p:txBody>
          <a:bodyPr lIns="91439" tIns="45719" rIns="91439" bIns="45719">
            <a:noAutofit/>
          </a:bodyPr>
          <a:lstStyle/>
          <a:p>
            <a:pPr/>
          </a:p>
        </p:txBody>
      </p:sp>
      <p:sp>
        <p:nvSpPr>
          <p:cNvPr id="61" name="Slide Title"/>
          <p:cNvSpPr txBox="1"/>
          <p:nvPr>
            <p:ph type="title" hasCustomPrompt="1"/>
          </p:nvPr>
        </p:nvSpPr>
        <p:spPr>
          <a:xfrm>
            <a:off x="5361383" y="1375169"/>
            <a:ext cx="15794834" cy="3143258"/>
          </a:xfrm>
          <a:prstGeom prst="rect">
            <a:avLst/>
          </a:prstGeom>
        </p:spPr>
        <p:txBody>
          <a:bodyPr/>
          <a:lstStyle/>
          <a:p>
            <a:pPr/>
            <a:r>
              <a:t>Slide Title</a:t>
            </a:r>
          </a:p>
        </p:txBody>
      </p:sp>
      <p:sp>
        <p:nvSpPr>
          <p:cNvPr id="62" name="Body Level One…"/>
          <p:cNvSpPr txBox="1"/>
          <p:nvPr>
            <p:ph type="body" sz="quarter" idx="1" hasCustomPrompt="1"/>
          </p:nvPr>
        </p:nvSpPr>
        <p:spPr>
          <a:xfrm>
            <a:off x="5361383" y="4371395"/>
            <a:ext cx="15794834" cy="2078396"/>
          </a:xfrm>
          <a:prstGeom prst="rect">
            <a:avLst/>
          </a:prstGeom>
        </p:spPr>
        <p:txBody>
          <a:bodyPr/>
          <a:lstStyle>
            <a:lvl1pPr marL="0" indent="0" defTabSz="1816098">
              <a:lnSpc>
                <a:spcPct val="100000"/>
              </a:lnSpc>
              <a:spcBef>
                <a:spcPts val="0"/>
              </a:spcBef>
              <a:buSzTx/>
              <a:buNone/>
              <a:defRPr b="1" sz="10800"/>
            </a:lvl1pPr>
            <a:lvl2pPr marL="1752600" indent="-1371600" defTabSz="1816098">
              <a:lnSpc>
                <a:spcPct val="100000"/>
              </a:lnSpc>
              <a:spcBef>
                <a:spcPts val="0"/>
              </a:spcBef>
              <a:defRPr b="1" sz="10800"/>
            </a:lvl2pPr>
            <a:lvl3pPr marL="2133600" indent="-1371600" defTabSz="1816098">
              <a:lnSpc>
                <a:spcPct val="100000"/>
              </a:lnSpc>
              <a:spcBef>
                <a:spcPts val="0"/>
              </a:spcBef>
              <a:defRPr b="1" sz="10800"/>
            </a:lvl3pPr>
            <a:lvl4pPr marL="2514600" indent="-1371600" defTabSz="1816098">
              <a:lnSpc>
                <a:spcPct val="100000"/>
              </a:lnSpc>
              <a:spcBef>
                <a:spcPts val="0"/>
              </a:spcBef>
              <a:defRPr b="1" sz="10800"/>
            </a:lvl4pPr>
            <a:lvl5pPr marL="2895600" indent="-1371600" defTabSz="1816098">
              <a:lnSpc>
                <a:spcPct val="100000"/>
              </a:lnSpc>
              <a:spcBef>
                <a:spcPts val="0"/>
              </a:spcBef>
              <a:defRPr b="1" sz="10800"/>
            </a:lvl5pPr>
          </a:lstStyle>
          <a:p>
            <a:pPr/>
            <a:r>
              <a:t>Slide Subtitle</a:t>
            </a:r>
          </a:p>
          <a:p>
            <a:pPr lvl="1"/>
            <a:r>
              <a:t/>
            </a:r>
          </a:p>
          <a:p>
            <a:pPr lvl="2"/>
            <a:r>
              <a:t/>
            </a:r>
          </a:p>
          <a:p>
            <a:pPr lvl="3"/>
            <a:r>
              <a:t/>
            </a:r>
          </a:p>
          <a:p>
            <a:pPr lvl="4"/>
            <a:r>
              <a:t/>
            </a:r>
          </a:p>
        </p:txBody>
      </p:sp>
      <p:sp>
        <p:nvSpPr>
          <p:cNvPr id="63" name="Body Level One…"/>
          <p:cNvSpPr txBox="1"/>
          <p:nvPr>
            <p:ph type="body" sz="quarter" idx="22" hasCustomPrompt="1"/>
          </p:nvPr>
        </p:nvSpPr>
        <p:spPr>
          <a:xfrm>
            <a:off x="5361383" y="10766855"/>
            <a:ext cx="15794833" cy="17303845"/>
          </a:xfrm>
          <a:prstGeom prst="rect">
            <a:avLst/>
          </a:prstGeom>
        </p:spPr>
        <p:txBody>
          <a:bodyPr/>
          <a:lstStyle/>
          <a:p>
            <a:pPr/>
            <a:r>
              <a:t>Slide bullet text</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5361383" y="9979817"/>
            <a:ext cx="35911633" cy="10215565"/>
          </a:xfrm>
          <a:prstGeom prst="rect">
            <a:avLst/>
          </a:prstGeom>
        </p:spPr>
        <p:txBody>
          <a:bodyPr anchor="ctr"/>
          <a:lstStyle>
            <a:lvl1pPr>
              <a:defRPr b="0" spc="-504" sz="252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prstGeom prst="rect">
            <a:avLst/>
          </a:prstGeom>
        </p:spPr>
        <p:txBody>
          <a:bodyPr/>
          <a:lstStyle/>
          <a:p>
            <a:pPr/>
            <a:r>
              <a:t>Slide Title</a:t>
            </a:r>
          </a:p>
        </p:txBody>
      </p:sp>
      <p:sp>
        <p:nvSpPr>
          <p:cNvPr id="80" name="Body Level One…"/>
          <p:cNvSpPr txBox="1"/>
          <p:nvPr>
            <p:ph type="body" sz="quarter" idx="1" hasCustomPrompt="1"/>
          </p:nvPr>
        </p:nvSpPr>
        <p:spPr>
          <a:xfrm>
            <a:off x="5361383" y="4371395"/>
            <a:ext cx="35911640" cy="2078396"/>
          </a:xfrm>
          <a:prstGeom prst="rect">
            <a:avLst/>
          </a:prstGeom>
        </p:spPr>
        <p:txBody>
          <a:bodyPr/>
          <a:lstStyle>
            <a:lvl1pPr marL="0" indent="0" defTabSz="1816098">
              <a:lnSpc>
                <a:spcPct val="100000"/>
              </a:lnSpc>
              <a:spcBef>
                <a:spcPts val="0"/>
              </a:spcBef>
              <a:buSzTx/>
              <a:buNone/>
              <a:defRPr b="1" sz="10800"/>
            </a:lvl1pPr>
            <a:lvl2pPr marL="1752600" indent="-1371600" defTabSz="1816098">
              <a:lnSpc>
                <a:spcPct val="100000"/>
              </a:lnSpc>
              <a:spcBef>
                <a:spcPts val="0"/>
              </a:spcBef>
              <a:defRPr b="1" sz="10800"/>
            </a:lvl2pPr>
            <a:lvl3pPr marL="2133600" indent="-1371600" defTabSz="1816098">
              <a:lnSpc>
                <a:spcPct val="100000"/>
              </a:lnSpc>
              <a:spcBef>
                <a:spcPts val="0"/>
              </a:spcBef>
              <a:defRPr b="1" sz="10800"/>
            </a:lvl3pPr>
            <a:lvl4pPr marL="2514600" indent="-1371600" defTabSz="1816098">
              <a:lnSpc>
                <a:spcPct val="100000"/>
              </a:lnSpc>
              <a:spcBef>
                <a:spcPts val="0"/>
              </a:spcBef>
              <a:defRPr b="1" sz="10800"/>
            </a:lvl4pPr>
            <a:lvl5pPr marL="2895600" indent="-1371600" defTabSz="1816098">
              <a:lnSpc>
                <a:spcPct val="100000"/>
              </a:lnSpc>
              <a:spcBef>
                <a:spcPts val="0"/>
              </a:spcBef>
              <a:defRPr b="1" sz="10800"/>
            </a:lvl5pPr>
          </a:lstStyle>
          <a:p>
            <a:pPr/>
            <a:r>
              <a:t>Slide Subtitle</a:t>
            </a:r>
          </a:p>
          <a:p>
            <a:pPr lvl="1"/>
            <a:r>
              <a:t/>
            </a:r>
          </a:p>
          <a:p>
            <a:pPr lvl="2"/>
            <a:r>
              <a:t/>
            </a:r>
          </a:p>
          <a:p>
            <a:pPr lvl="3"/>
            <a:r>
              <a:t/>
            </a:r>
          </a:p>
          <a:p>
            <a:pPr lvl="4"/>
            <a:r>
              <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5361383" y="1375169"/>
            <a:ext cx="35911633" cy="3143258"/>
          </a:xfrm>
          <a:prstGeom prst="rect">
            <a:avLst/>
          </a:prstGeom>
        </p:spPr>
        <p:txBody>
          <a:bodyPr/>
          <a:lstStyle/>
          <a:p>
            <a:pPr/>
            <a:r>
              <a:t>Agenda Title</a:t>
            </a:r>
          </a:p>
        </p:txBody>
      </p:sp>
      <p:sp>
        <p:nvSpPr>
          <p:cNvPr id="89" name="Body Level One…"/>
          <p:cNvSpPr txBox="1"/>
          <p:nvPr>
            <p:ph type="body" sz="quarter" idx="1" hasCustomPrompt="1"/>
          </p:nvPr>
        </p:nvSpPr>
        <p:spPr>
          <a:xfrm>
            <a:off x="5361383" y="4361255"/>
            <a:ext cx="35911640" cy="2078395"/>
          </a:xfrm>
          <a:prstGeom prst="rect">
            <a:avLst/>
          </a:prstGeom>
        </p:spPr>
        <p:txBody>
          <a:bodyPr/>
          <a:lstStyle>
            <a:lvl1pPr marL="0" indent="0" defTabSz="1816098">
              <a:lnSpc>
                <a:spcPct val="100000"/>
              </a:lnSpc>
              <a:spcBef>
                <a:spcPts val="0"/>
              </a:spcBef>
              <a:buSzTx/>
              <a:buNone/>
              <a:defRPr b="1" sz="10800"/>
            </a:lvl1pPr>
            <a:lvl2pPr marL="1752600" indent="-1371600" defTabSz="1816098">
              <a:lnSpc>
                <a:spcPct val="100000"/>
              </a:lnSpc>
              <a:spcBef>
                <a:spcPts val="0"/>
              </a:spcBef>
              <a:defRPr b="1" sz="10800"/>
            </a:lvl2pPr>
            <a:lvl3pPr marL="2133600" indent="-1371600" defTabSz="1816098">
              <a:lnSpc>
                <a:spcPct val="100000"/>
              </a:lnSpc>
              <a:spcBef>
                <a:spcPts val="0"/>
              </a:spcBef>
              <a:defRPr b="1" sz="10800"/>
            </a:lvl3pPr>
            <a:lvl4pPr marL="2514600" indent="-1371600" defTabSz="1816098">
              <a:lnSpc>
                <a:spcPct val="100000"/>
              </a:lnSpc>
              <a:spcBef>
                <a:spcPts val="0"/>
              </a:spcBef>
              <a:defRPr b="1" sz="10800"/>
            </a:lvl4pPr>
            <a:lvl5pPr marL="2895600" indent="-1371600" defTabSz="1816098">
              <a:lnSpc>
                <a:spcPct val="100000"/>
              </a:lnSpc>
              <a:spcBef>
                <a:spcPts val="0"/>
              </a:spcBef>
              <a:defRPr b="1" sz="10800"/>
            </a:lvl5pPr>
          </a:lstStyle>
          <a:p>
            <a:pPr/>
            <a:r>
              <a:t>Agenda Subtitle</a:t>
            </a:r>
          </a:p>
          <a:p>
            <a:pPr lvl="1"/>
            <a:r>
              <a:t/>
            </a:r>
          </a:p>
          <a:p>
            <a:pPr lvl="2"/>
            <a:r>
              <a:t/>
            </a:r>
          </a:p>
          <a:p>
            <a:pPr lvl="3"/>
            <a:r>
              <a:t/>
            </a:r>
          </a:p>
          <a:p>
            <a:pPr lvl="4"/>
            <a:r>
              <a:t/>
            </a:r>
          </a:p>
        </p:txBody>
      </p:sp>
      <p:sp>
        <p:nvSpPr>
          <p:cNvPr id="90" name="Body Level One…"/>
          <p:cNvSpPr txBox="1"/>
          <p:nvPr>
            <p:ph type="body" idx="21" hasCustomPrompt="1"/>
          </p:nvPr>
        </p:nvSpPr>
        <p:spPr>
          <a:xfrm>
            <a:off x="5361383" y="9154709"/>
            <a:ext cx="35911634" cy="18859507"/>
          </a:xfrm>
          <a:prstGeom prst="rect">
            <a:avLst/>
          </a:prstGeom>
        </p:spPr>
        <p:txBody>
          <a:bodyPr/>
          <a:lstStyle>
            <a:lvl1pPr marL="0" indent="0">
              <a:spcBef>
                <a:spcPts val="3600"/>
              </a:spcBef>
              <a:buSzTx/>
              <a:buNone/>
              <a:defRPr spc="-600" sz="10800"/>
            </a:lvl1pPr>
          </a:lstStyle>
          <a:p>
            <a:pPr/>
            <a:r>
              <a:t>Agenda Topics</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ody Level One…"/>
          <p:cNvSpPr txBox="1"/>
          <p:nvPr>
            <p:ph type="body" idx="1" hasCustomPrompt="1"/>
          </p:nvPr>
        </p:nvSpPr>
        <p:spPr>
          <a:xfrm>
            <a:off x="5361383" y="9154709"/>
            <a:ext cx="35911633" cy="18859507"/>
          </a:xfrm>
          <a:prstGeom prst="rect">
            <a:avLst/>
          </a:prstGeom>
          <a:ln w="76200">
            <a:miter lim="400000"/>
          </a:ln>
          <a:extLst>
            <a:ext uri="{C572A759-6A51-4108-AA02-DFA0A04FC94B}">
              <ma14:wrappingTextBoxFlag xmlns:ma14="http://schemas.microsoft.com/office/mac/drawingml/2011/main" val="1"/>
            </a:ext>
          </a:extLst>
        </p:spPr>
        <p:txBody>
          <a:bodyPr lIns="157157" tIns="157157" rIns="157157" bIns="157157">
            <a:normAutofit fontScale="100000" lnSpcReduction="0"/>
          </a:bodyPr>
          <a:lstStyle/>
          <a:p>
            <a:pPr/>
            <a:r>
              <a:t>Slide bullet text</a:t>
            </a:r>
          </a:p>
          <a:p>
            <a:pPr lvl="1"/>
            <a:r>
              <a:t/>
            </a:r>
          </a:p>
          <a:p>
            <a:pPr lvl="2"/>
            <a:r>
              <a:t/>
            </a:r>
          </a:p>
          <a:p>
            <a:pPr lvl="3"/>
            <a:r>
              <a:t/>
            </a:r>
          </a:p>
          <a:p>
            <a:pPr lvl="4"/>
            <a:r>
              <a:t/>
            </a:r>
          </a:p>
        </p:txBody>
      </p:sp>
      <p:sp>
        <p:nvSpPr>
          <p:cNvPr id="3" name="Slide Title"/>
          <p:cNvSpPr txBox="1"/>
          <p:nvPr>
            <p:ph type="title" hasCustomPrompt="1"/>
          </p:nvPr>
        </p:nvSpPr>
        <p:spPr>
          <a:xfrm>
            <a:off x="5361383" y="1362071"/>
            <a:ext cx="35911633" cy="3143258"/>
          </a:xfrm>
          <a:prstGeom prst="rect">
            <a:avLst/>
          </a:prstGeom>
          <a:ln w="76200">
            <a:miter lim="400000"/>
          </a:ln>
          <a:extLst>
            <a:ext uri="{C572A759-6A51-4108-AA02-DFA0A04FC94B}">
              <ma14:wrappingTextBoxFlag xmlns:ma14="http://schemas.microsoft.com/office/mac/drawingml/2011/main" val="1"/>
            </a:ext>
          </a:extLst>
        </p:spPr>
        <p:txBody>
          <a:bodyPr lIns="157157" tIns="157157" rIns="157157" bIns="157157">
            <a:normAutofit fontScale="100000" lnSpcReduction="0"/>
          </a:bodyPr>
          <a:lstStyle/>
          <a:p>
            <a:pPr/>
            <a:r>
              <a:t>Slide Title</a:t>
            </a:r>
          </a:p>
        </p:txBody>
      </p:sp>
      <p:sp>
        <p:nvSpPr>
          <p:cNvPr id="4" name="Slide Number"/>
          <p:cNvSpPr txBox="1"/>
          <p:nvPr>
            <p:ph type="sldNum" sz="quarter" idx="2"/>
          </p:nvPr>
        </p:nvSpPr>
        <p:spPr>
          <a:xfrm>
            <a:off x="22889009" y="28566766"/>
            <a:ext cx="835423" cy="847615"/>
          </a:xfrm>
          <a:prstGeom prst="rect">
            <a:avLst/>
          </a:prstGeom>
          <a:ln w="76200">
            <a:miter lim="400000"/>
          </a:ln>
        </p:spPr>
        <p:txBody>
          <a:bodyPr wrap="none" lIns="157157" tIns="157157" rIns="157157" bIns="157157" anchor="b">
            <a:spAutoFit/>
          </a:bodyPr>
          <a:lstStyle>
            <a:lvl1pPr defTabSz="1807367">
              <a:defRPr sz="36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5364341" rtl="0" latinLnBrk="0">
        <a:lnSpc>
          <a:spcPct val="80000"/>
        </a:lnSpc>
        <a:spcBef>
          <a:spcPts val="0"/>
        </a:spcBef>
        <a:spcAft>
          <a:spcPts val="0"/>
        </a:spcAft>
        <a:buClrTx/>
        <a:buSzTx/>
        <a:buFontTx/>
        <a:buNone/>
        <a:tabLst/>
        <a:defRPr b="1" baseline="0" cap="none" i="0" spc="-354" strike="noStrike" sz="18000" u="none">
          <a:solidFill>
            <a:srgbClr val="000000"/>
          </a:solidFill>
          <a:uFillTx/>
          <a:latin typeface="+mn-lt"/>
          <a:ea typeface="+mn-ea"/>
          <a:cs typeface="+mn-cs"/>
          <a:sym typeface="Helvetica Neue"/>
        </a:defRPr>
      </a:lvl1pPr>
      <a:lvl2pPr marL="0" marR="0" indent="0" algn="l" defTabSz="5364341" rtl="0" latinLnBrk="0">
        <a:lnSpc>
          <a:spcPct val="80000"/>
        </a:lnSpc>
        <a:spcBef>
          <a:spcPts val="0"/>
        </a:spcBef>
        <a:spcAft>
          <a:spcPts val="0"/>
        </a:spcAft>
        <a:buClrTx/>
        <a:buSzTx/>
        <a:buFontTx/>
        <a:buNone/>
        <a:tabLst/>
        <a:defRPr b="1" baseline="0" cap="none" i="0" spc="-354" strike="noStrike" sz="18000" u="none">
          <a:solidFill>
            <a:srgbClr val="000000"/>
          </a:solidFill>
          <a:uFillTx/>
          <a:latin typeface="+mn-lt"/>
          <a:ea typeface="+mn-ea"/>
          <a:cs typeface="+mn-cs"/>
          <a:sym typeface="Helvetica Neue"/>
        </a:defRPr>
      </a:lvl2pPr>
      <a:lvl3pPr marL="0" marR="0" indent="0" algn="l" defTabSz="5364341" rtl="0" latinLnBrk="0">
        <a:lnSpc>
          <a:spcPct val="80000"/>
        </a:lnSpc>
        <a:spcBef>
          <a:spcPts val="0"/>
        </a:spcBef>
        <a:spcAft>
          <a:spcPts val="0"/>
        </a:spcAft>
        <a:buClrTx/>
        <a:buSzTx/>
        <a:buFontTx/>
        <a:buNone/>
        <a:tabLst/>
        <a:defRPr b="1" baseline="0" cap="none" i="0" spc="-354" strike="noStrike" sz="18000" u="none">
          <a:solidFill>
            <a:srgbClr val="000000"/>
          </a:solidFill>
          <a:uFillTx/>
          <a:latin typeface="+mn-lt"/>
          <a:ea typeface="+mn-ea"/>
          <a:cs typeface="+mn-cs"/>
          <a:sym typeface="Helvetica Neue"/>
        </a:defRPr>
      </a:lvl3pPr>
      <a:lvl4pPr marL="0" marR="0" indent="0" algn="l" defTabSz="5364341" rtl="0" latinLnBrk="0">
        <a:lnSpc>
          <a:spcPct val="80000"/>
        </a:lnSpc>
        <a:spcBef>
          <a:spcPts val="0"/>
        </a:spcBef>
        <a:spcAft>
          <a:spcPts val="0"/>
        </a:spcAft>
        <a:buClrTx/>
        <a:buSzTx/>
        <a:buFontTx/>
        <a:buNone/>
        <a:tabLst/>
        <a:defRPr b="1" baseline="0" cap="none" i="0" spc="-354" strike="noStrike" sz="18000" u="none">
          <a:solidFill>
            <a:srgbClr val="000000"/>
          </a:solidFill>
          <a:uFillTx/>
          <a:latin typeface="+mn-lt"/>
          <a:ea typeface="+mn-ea"/>
          <a:cs typeface="+mn-cs"/>
          <a:sym typeface="Helvetica Neue"/>
        </a:defRPr>
      </a:lvl4pPr>
      <a:lvl5pPr marL="0" marR="0" indent="0" algn="l" defTabSz="5364341" rtl="0" latinLnBrk="0">
        <a:lnSpc>
          <a:spcPct val="80000"/>
        </a:lnSpc>
        <a:spcBef>
          <a:spcPts val="0"/>
        </a:spcBef>
        <a:spcAft>
          <a:spcPts val="0"/>
        </a:spcAft>
        <a:buClrTx/>
        <a:buSzTx/>
        <a:buFontTx/>
        <a:buNone/>
        <a:tabLst/>
        <a:defRPr b="1" baseline="0" cap="none" i="0" spc="-354" strike="noStrike" sz="18000" u="none">
          <a:solidFill>
            <a:srgbClr val="000000"/>
          </a:solidFill>
          <a:uFillTx/>
          <a:latin typeface="+mn-lt"/>
          <a:ea typeface="+mn-ea"/>
          <a:cs typeface="+mn-cs"/>
          <a:sym typeface="Helvetica Neue"/>
        </a:defRPr>
      </a:lvl5pPr>
      <a:lvl6pPr marL="0" marR="0" indent="0" algn="l" defTabSz="5364341" rtl="0" latinLnBrk="0">
        <a:lnSpc>
          <a:spcPct val="80000"/>
        </a:lnSpc>
        <a:spcBef>
          <a:spcPts val="0"/>
        </a:spcBef>
        <a:spcAft>
          <a:spcPts val="0"/>
        </a:spcAft>
        <a:buClrTx/>
        <a:buSzTx/>
        <a:buFontTx/>
        <a:buNone/>
        <a:tabLst/>
        <a:defRPr b="1" baseline="0" cap="none" i="0" spc="-354" strike="noStrike" sz="18000" u="none">
          <a:solidFill>
            <a:srgbClr val="000000"/>
          </a:solidFill>
          <a:uFillTx/>
          <a:latin typeface="+mn-lt"/>
          <a:ea typeface="+mn-ea"/>
          <a:cs typeface="+mn-cs"/>
          <a:sym typeface="Helvetica Neue"/>
        </a:defRPr>
      </a:lvl6pPr>
      <a:lvl7pPr marL="0" marR="0" indent="0" algn="l" defTabSz="5364341" rtl="0" latinLnBrk="0">
        <a:lnSpc>
          <a:spcPct val="80000"/>
        </a:lnSpc>
        <a:spcBef>
          <a:spcPts val="0"/>
        </a:spcBef>
        <a:spcAft>
          <a:spcPts val="0"/>
        </a:spcAft>
        <a:buClrTx/>
        <a:buSzTx/>
        <a:buFontTx/>
        <a:buNone/>
        <a:tabLst/>
        <a:defRPr b="1" baseline="0" cap="none" i="0" spc="-354" strike="noStrike" sz="18000" u="none">
          <a:solidFill>
            <a:srgbClr val="000000"/>
          </a:solidFill>
          <a:uFillTx/>
          <a:latin typeface="+mn-lt"/>
          <a:ea typeface="+mn-ea"/>
          <a:cs typeface="+mn-cs"/>
          <a:sym typeface="Helvetica Neue"/>
        </a:defRPr>
      </a:lvl7pPr>
      <a:lvl8pPr marL="0" marR="0" indent="0" algn="l" defTabSz="5364341" rtl="0" latinLnBrk="0">
        <a:lnSpc>
          <a:spcPct val="80000"/>
        </a:lnSpc>
        <a:spcBef>
          <a:spcPts val="0"/>
        </a:spcBef>
        <a:spcAft>
          <a:spcPts val="0"/>
        </a:spcAft>
        <a:buClrTx/>
        <a:buSzTx/>
        <a:buFontTx/>
        <a:buNone/>
        <a:tabLst/>
        <a:defRPr b="1" baseline="0" cap="none" i="0" spc="-354" strike="noStrike" sz="18000" u="none">
          <a:solidFill>
            <a:srgbClr val="000000"/>
          </a:solidFill>
          <a:uFillTx/>
          <a:latin typeface="+mn-lt"/>
          <a:ea typeface="+mn-ea"/>
          <a:cs typeface="+mn-cs"/>
          <a:sym typeface="Helvetica Neue"/>
        </a:defRPr>
      </a:lvl8pPr>
      <a:lvl9pPr marL="0" marR="0" indent="0" algn="l" defTabSz="5364341" rtl="0" latinLnBrk="0">
        <a:lnSpc>
          <a:spcPct val="80000"/>
        </a:lnSpc>
        <a:spcBef>
          <a:spcPts val="0"/>
        </a:spcBef>
        <a:spcAft>
          <a:spcPts val="0"/>
        </a:spcAft>
        <a:buClrTx/>
        <a:buSzTx/>
        <a:buFontTx/>
        <a:buNone/>
        <a:tabLst/>
        <a:defRPr b="1" baseline="0" cap="none" i="0" spc="-354" strike="noStrike" sz="18000" u="none">
          <a:solidFill>
            <a:srgbClr val="000000"/>
          </a:solidFill>
          <a:uFillTx/>
          <a:latin typeface="+mn-lt"/>
          <a:ea typeface="+mn-ea"/>
          <a:cs typeface="+mn-cs"/>
          <a:sym typeface="Helvetica Neue"/>
        </a:defRPr>
      </a:lvl9pPr>
    </p:titleStyle>
    <p:bodyStyle>
      <a:lvl1pPr marL="1066800" marR="0" indent="-1066800" algn="l" defTabSz="5364341" rtl="0" latinLnBrk="0">
        <a:lnSpc>
          <a:spcPct val="90000"/>
        </a:lnSpc>
        <a:spcBef>
          <a:spcPts val="9600"/>
        </a:spcBef>
        <a:spcAft>
          <a:spcPts val="0"/>
        </a:spcAft>
        <a:buClrTx/>
        <a:buSzPct val="123000"/>
        <a:buFontTx/>
        <a:buChar char="•"/>
        <a:tabLst/>
        <a:defRPr b="0" baseline="0" cap="none" i="0" spc="0" strike="noStrike" sz="8400" u="none">
          <a:solidFill>
            <a:srgbClr val="000000"/>
          </a:solidFill>
          <a:uFillTx/>
          <a:latin typeface="+mn-lt"/>
          <a:ea typeface="+mn-ea"/>
          <a:cs typeface="+mn-cs"/>
          <a:sym typeface="Helvetica Neue"/>
        </a:defRPr>
      </a:lvl1pPr>
      <a:lvl2pPr marL="1447800" marR="0" indent="-1066800" algn="l" defTabSz="5364341" rtl="0" latinLnBrk="0">
        <a:lnSpc>
          <a:spcPct val="90000"/>
        </a:lnSpc>
        <a:spcBef>
          <a:spcPts val="9600"/>
        </a:spcBef>
        <a:spcAft>
          <a:spcPts val="0"/>
        </a:spcAft>
        <a:buClrTx/>
        <a:buSzPct val="123000"/>
        <a:buFontTx/>
        <a:buChar char="•"/>
        <a:tabLst/>
        <a:defRPr b="0" baseline="0" cap="none" i="0" spc="0" strike="noStrike" sz="8400" u="none">
          <a:solidFill>
            <a:srgbClr val="000000"/>
          </a:solidFill>
          <a:uFillTx/>
          <a:latin typeface="+mn-lt"/>
          <a:ea typeface="+mn-ea"/>
          <a:cs typeface="+mn-cs"/>
          <a:sym typeface="Helvetica Neue"/>
        </a:defRPr>
      </a:lvl2pPr>
      <a:lvl3pPr marL="1828800" marR="0" indent="-1066800" algn="l" defTabSz="5364341" rtl="0" latinLnBrk="0">
        <a:lnSpc>
          <a:spcPct val="90000"/>
        </a:lnSpc>
        <a:spcBef>
          <a:spcPts val="9600"/>
        </a:spcBef>
        <a:spcAft>
          <a:spcPts val="0"/>
        </a:spcAft>
        <a:buClrTx/>
        <a:buSzPct val="123000"/>
        <a:buFontTx/>
        <a:buChar char="•"/>
        <a:tabLst/>
        <a:defRPr b="0" baseline="0" cap="none" i="0" spc="0" strike="noStrike" sz="8400" u="none">
          <a:solidFill>
            <a:srgbClr val="000000"/>
          </a:solidFill>
          <a:uFillTx/>
          <a:latin typeface="+mn-lt"/>
          <a:ea typeface="+mn-ea"/>
          <a:cs typeface="+mn-cs"/>
          <a:sym typeface="Helvetica Neue"/>
        </a:defRPr>
      </a:lvl3pPr>
      <a:lvl4pPr marL="2209800" marR="0" indent="-1066800" algn="l" defTabSz="5364341" rtl="0" latinLnBrk="0">
        <a:lnSpc>
          <a:spcPct val="90000"/>
        </a:lnSpc>
        <a:spcBef>
          <a:spcPts val="9600"/>
        </a:spcBef>
        <a:spcAft>
          <a:spcPts val="0"/>
        </a:spcAft>
        <a:buClrTx/>
        <a:buSzPct val="123000"/>
        <a:buFontTx/>
        <a:buChar char="•"/>
        <a:tabLst/>
        <a:defRPr b="0" baseline="0" cap="none" i="0" spc="0" strike="noStrike" sz="8400" u="none">
          <a:solidFill>
            <a:srgbClr val="000000"/>
          </a:solidFill>
          <a:uFillTx/>
          <a:latin typeface="+mn-lt"/>
          <a:ea typeface="+mn-ea"/>
          <a:cs typeface="+mn-cs"/>
          <a:sym typeface="Helvetica Neue"/>
        </a:defRPr>
      </a:lvl4pPr>
      <a:lvl5pPr marL="2590800" marR="0" indent="-1066800" algn="l" defTabSz="5364341" rtl="0" latinLnBrk="0">
        <a:lnSpc>
          <a:spcPct val="90000"/>
        </a:lnSpc>
        <a:spcBef>
          <a:spcPts val="9600"/>
        </a:spcBef>
        <a:spcAft>
          <a:spcPts val="0"/>
        </a:spcAft>
        <a:buClrTx/>
        <a:buSzPct val="123000"/>
        <a:buFontTx/>
        <a:buChar char="•"/>
        <a:tabLst/>
        <a:defRPr b="0" baseline="0" cap="none" i="0" spc="0" strike="noStrike" sz="8400" u="none">
          <a:solidFill>
            <a:srgbClr val="000000"/>
          </a:solidFill>
          <a:uFillTx/>
          <a:latin typeface="+mn-lt"/>
          <a:ea typeface="+mn-ea"/>
          <a:cs typeface="+mn-cs"/>
          <a:sym typeface="Helvetica Neue"/>
        </a:defRPr>
      </a:lvl5pPr>
      <a:lvl6pPr marL="2971800" marR="0" indent="-1066800" algn="l" defTabSz="5364341" rtl="0" latinLnBrk="0">
        <a:lnSpc>
          <a:spcPct val="90000"/>
        </a:lnSpc>
        <a:spcBef>
          <a:spcPts val="9600"/>
        </a:spcBef>
        <a:spcAft>
          <a:spcPts val="0"/>
        </a:spcAft>
        <a:buClrTx/>
        <a:buSzPct val="123000"/>
        <a:buFontTx/>
        <a:buChar char="•"/>
        <a:tabLst/>
        <a:defRPr b="0" baseline="0" cap="none" i="0" spc="0" strike="noStrike" sz="8400" u="none">
          <a:solidFill>
            <a:srgbClr val="000000"/>
          </a:solidFill>
          <a:uFillTx/>
          <a:latin typeface="+mn-lt"/>
          <a:ea typeface="+mn-ea"/>
          <a:cs typeface="+mn-cs"/>
          <a:sym typeface="Helvetica Neue"/>
        </a:defRPr>
      </a:lvl6pPr>
      <a:lvl7pPr marL="3352800" marR="0" indent="-1066800" algn="l" defTabSz="5364341" rtl="0" latinLnBrk="0">
        <a:lnSpc>
          <a:spcPct val="90000"/>
        </a:lnSpc>
        <a:spcBef>
          <a:spcPts val="9600"/>
        </a:spcBef>
        <a:spcAft>
          <a:spcPts val="0"/>
        </a:spcAft>
        <a:buClrTx/>
        <a:buSzPct val="123000"/>
        <a:buFontTx/>
        <a:buChar char="•"/>
        <a:tabLst/>
        <a:defRPr b="0" baseline="0" cap="none" i="0" spc="0" strike="noStrike" sz="8400" u="none">
          <a:solidFill>
            <a:srgbClr val="000000"/>
          </a:solidFill>
          <a:uFillTx/>
          <a:latin typeface="+mn-lt"/>
          <a:ea typeface="+mn-ea"/>
          <a:cs typeface="+mn-cs"/>
          <a:sym typeface="Helvetica Neue"/>
        </a:defRPr>
      </a:lvl7pPr>
      <a:lvl8pPr marL="3733800" marR="0" indent="-1066800" algn="l" defTabSz="5364341" rtl="0" latinLnBrk="0">
        <a:lnSpc>
          <a:spcPct val="90000"/>
        </a:lnSpc>
        <a:spcBef>
          <a:spcPts val="9600"/>
        </a:spcBef>
        <a:spcAft>
          <a:spcPts val="0"/>
        </a:spcAft>
        <a:buClrTx/>
        <a:buSzPct val="123000"/>
        <a:buFontTx/>
        <a:buChar char="•"/>
        <a:tabLst/>
        <a:defRPr b="0" baseline="0" cap="none" i="0" spc="0" strike="noStrike" sz="8400" u="none">
          <a:solidFill>
            <a:srgbClr val="000000"/>
          </a:solidFill>
          <a:uFillTx/>
          <a:latin typeface="+mn-lt"/>
          <a:ea typeface="+mn-ea"/>
          <a:cs typeface="+mn-cs"/>
          <a:sym typeface="Helvetica Neue"/>
        </a:defRPr>
      </a:lvl8pPr>
      <a:lvl9pPr marL="4114800" marR="0" indent="-1066800" algn="l" defTabSz="5364341" rtl="0" latinLnBrk="0">
        <a:lnSpc>
          <a:spcPct val="90000"/>
        </a:lnSpc>
        <a:spcBef>
          <a:spcPts val="9600"/>
        </a:spcBef>
        <a:spcAft>
          <a:spcPts val="0"/>
        </a:spcAft>
        <a:buClrTx/>
        <a:buSzPct val="123000"/>
        <a:buFontTx/>
        <a:buChar char="•"/>
        <a:tabLst/>
        <a:defRPr b="0" baseline="0" cap="none" i="0" spc="0" strike="noStrike" sz="8400" u="none">
          <a:solidFill>
            <a:srgbClr val="000000"/>
          </a:solidFill>
          <a:uFillTx/>
          <a:latin typeface="+mn-lt"/>
          <a:ea typeface="+mn-ea"/>
          <a:cs typeface="+mn-cs"/>
          <a:sym typeface="Helvetica Neue"/>
        </a:defRPr>
      </a:lvl9pPr>
    </p:bodyStyle>
    <p:otherStyle>
      <a:lvl1pPr marL="0" marR="0" indent="0" algn="ctr" defTabSz="1807367" rtl="0" latinLnBrk="0">
        <a:lnSpc>
          <a:spcPct val="10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Helvetica Neue"/>
        </a:defRPr>
      </a:lvl1pPr>
      <a:lvl2pPr marL="0" marR="0" indent="0" algn="ctr" defTabSz="1807367" rtl="0" latinLnBrk="0">
        <a:lnSpc>
          <a:spcPct val="10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Helvetica Neue"/>
        </a:defRPr>
      </a:lvl2pPr>
      <a:lvl3pPr marL="0" marR="0" indent="0" algn="ctr" defTabSz="1807367" rtl="0" latinLnBrk="0">
        <a:lnSpc>
          <a:spcPct val="10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Helvetica Neue"/>
        </a:defRPr>
      </a:lvl3pPr>
      <a:lvl4pPr marL="0" marR="0" indent="0" algn="ctr" defTabSz="1807367" rtl="0" latinLnBrk="0">
        <a:lnSpc>
          <a:spcPct val="10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Helvetica Neue"/>
        </a:defRPr>
      </a:lvl4pPr>
      <a:lvl5pPr marL="0" marR="0" indent="0" algn="ctr" defTabSz="1807367" rtl="0" latinLnBrk="0">
        <a:lnSpc>
          <a:spcPct val="10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Helvetica Neue"/>
        </a:defRPr>
      </a:lvl5pPr>
      <a:lvl6pPr marL="0" marR="0" indent="0" algn="ctr" defTabSz="1807367" rtl="0" latinLnBrk="0">
        <a:lnSpc>
          <a:spcPct val="10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Helvetica Neue"/>
        </a:defRPr>
      </a:lvl6pPr>
      <a:lvl7pPr marL="0" marR="0" indent="0" algn="ctr" defTabSz="1807367" rtl="0" latinLnBrk="0">
        <a:lnSpc>
          <a:spcPct val="10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Helvetica Neue"/>
        </a:defRPr>
      </a:lvl7pPr>
      <a:lvl8pPr marL="0" marR="0" indent="0" algn="ctr" defTabSz="1807367" rtl="0" latinLnBrk="0">
        <a:lnSpc>
          <a:spcPct val="10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Helvetica Neue"/>
        </a:defRPr>
      </a:lvl8pPr>
      <a:lvl9pPr marL="0" marR="0" indent="0" algn="ctr" defTabSz="1807367" rtl="0" latinLnBrk="0">
        <a:lnSpc>
          <a:spcPct val="100000"/>
        </a:lnSpc>
        <a:spcBef>
          <a:spcPts val="0"/>
        </a:spcBef>
        <a:spcAft>
          <a:spcPts val="0"/>
        </a:spcAft>
        <a:buClrTx/>
        <a:buSzTx/>
        <a:buFontTx/>
        <a:buNone/>
        <a:tabLst/>
        <a:defRPr b="0" baseline="0" cap="none" i="0" spc="0" strike="noStrike" sz="36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jpeg"/><Relationship Id="rId6"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1" name="Sellopoly Game Foundation Postcard-01.png" descr="Sellopoly Game Foundation Postcard-01.png"/>
          <p:cNvPicPr>
            <a:picLocks noChangeAspect="1"/>
          </p:cNvPicPr>
          <p:nvPr/>
        </p:nvPicPr>
        <p:blipFill>
          <a:blip r:embed="rId2">
            <a:extLst/>
          </a:blip>
          <a:srcRect l="0" t="15" r="0" b="15"/>
          <a:stretch>
            <a:fillRect/>
          </a:stretch>
        </p:blipFill>
        <p:spPr>
          <a:xfrm>
            <a:off x="0" y="1367"/>
            <a:ext cx="46634400" cy="30172465"/>
          </a:xfrm>
          <a:prstGeom prst="rect">
            <a:avLst/>
          </a:prstGeom>
          <a:ln w="12700">
            <a:miter lim="400000"/>
          </a:ln>
        </p:spPr>
      </p:pic>
      <p:pic>
        <p:nvPicPr>
          <p:cNvPr id="152" name="Power-Agent-FINAL-LOGO.png" descr="Power-Agent-FINAL-LOGO.png"/>
          <p:cNvPicPr>
            <a:picLocks noChangeAspect="1"/>
          </p:cNvPicPr>
          <p:nvPr/>
        </p:nvPicPr>
        <p:blipFill>
          <a:blip r:embed="rId3">
            <a:extLst/>
          </a:blip>
          <a:stretch>
            <a:fillRect/>
          </a:stretch>
        </p:blipFill>
        <p:spPr>
          <a:xfrm>
            <a:off x="14882915" y="21224064"/>
            <a:ext cx="5208349" cy="1905499"/>
          </a:xfrm>
          <a:prstGeom prst="rect">
            <a:avLst/>
          </a:prstGeom>
          <a:ln w="12700">
            <a:miter lim="400000"/>
          </a:ln>
        </p:spPr>
      </p:pic>
      <p:pic>
        <p:nvPicPr>
          <p:cNvPr id="153" name="companylogo-01.png" descr="companylogo-01.png"/>
          <p:cNvPicPr>
            <a:picLocks noChangeAspect="1"/>
          </p:cNvPicPr>
          <p:nvPr/>
        </p:nvPicPr>
        <p:blipFill>
          <a:blip r:embed="rId4">
            <a:extLst/>
          </a:blip>
          <a:stretch>
            <a:fillRect/>
          </a:stretch>
        </p:blipFill>
        <p:spPr>
          <a:xfrm>
            <a:off x="15088697" y="18916163"/>
            <a:ext cx="5963857" cy="2259854"/>
          </a:xfrm>
          <a:prstGeom prst="rect">
            <a:avLst/>
          </a:prstGeom>
          <a:ln w="12700">
            <a:miter lim="400000"/>
          </a:ln>
        </p:spPr>
      </p:pic>
      <p:pic>
        <p:nvPicPr>
          <p:cNvPr id="154" name="Go.jpg" descr="Go.jpg"/>
          <p:cNvPicPr>
            <a:picLocks noChangeAspect="1"/>
          </p:cNvPicPr>
          <p:nvPr/>
        </p:nvPicPr>
        <p:blipFill>
          <a:blip r:embed="rId5">
            <a:extLst/>
          </a:blip>
          <a:stretch>
            <a:fillRect/>
          </a:stretch>
        </p:blipFill>
        <p:spPr>
          <a:xfrm>
            <a:off x="3043806" y="6667427"/>
            <a:ext cx="3615757" cy="2259853"/>
          </a:xfrm>
          <a:prstGeom prst="rect">
            <a:avLst/>
          </a:prstGeom>
          <a:ln w="12700">
            <a:miter lim="400000"/>
          </a:ln>
        </p:spPr>
      </p:pic>
      <p:sp>
        <p:nvSpPr>
          <p:cNvPr id="155" name="TextBox 28"/>
          <p:cNvSpPr txBox="1"/>
          <p:nvPr/>
        </p:nvSpPr>
        <p:spPr>
          <a:xfrm>
            <a:off x="1460712" y="5045819"/>
            <a:ext cx="6781938" cy="16408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7200">
                <a:solidFill>
                  <a:srgbClr val="000000"/>
                </a:solidFill>
                <a:latin typeface="Proxima Nova"/>
                <a:ea typeface="Proxima Nova"/>
                <a:cs typeface="Proxima Nova"/>
                <a:sym typeface="Proxima Nova"/>
              </a:defRPr>
            </a:lvl1pPr>
          </a:lstStyle>
          <a:p>
            <a:pPr/>
            <a:r>
              <a:t>START HERE</a:t>
            </a:r>
          </a:p>
        </p:txBody>
      </p:sp>
      <p:sp>
        <p:nvSpPr>
          <p:cNvPr id="156" name="TextBox 28"/>
          <p:cNvSpPr txBox="1"/>
          <p:nvPr/>
        </p:nvSpPr>
        <p:spPr>
          <a:xfrm>
            <a:off x="8443578" y="4805952"/>
            <a:ext cx="7732680" cy="14630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6000">
                <a:solidFill>
                  <a:srgbClr val="000000"/>
                </a:solidFill>
                <a:latin typeface="Proxima Nova"/>
                <a:ea typeface="Proxima Nova"/>
                <a:cs typeface="Proxima Nova"/>
                <a:sym typeface="Proxima Nova"/>
              </a:defRPr>
            </a:lvl1pPr>
          </a:lstStyle>
          <a:p>
            <a:pPr/>
            <a:r>
              <a:t>DETERMINE</a:t>
            </a:r>
          </a:p>
        </p:txBody>
      </p:sp>
      <p:sp>
        <p:nvSpPr>
          <p:cNvPr id="157" name="TextBox 46"/>
          <p:cNvSpPr txBox="1"/>
          <p:nvPr/>
        </p:nvSpPr>
        <p:spPr>
          <a:xfrm>
            <a:off x="8911529" y="5845254"/>
            <a:ext cx="6796777" cy="246377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a:solidFill>
                  <a:srgbClr val="000000"/>
                </a:solidFill>
                <a:latin typeface="Proxima Nova"/>
                <a:ea typeface="Proxima Nova"/>
                <a:cs typeface="Proxima Nova"/>
                <a:sym typeface="Proxima Nova"/>
              </a:defRPr>
            </a:lvl1pPr>
          </a:lstStyle>
          <a:p>
            <a:pPr/>
            <a:r>
              <a:t>The current value of your home on today’s market</a:t>
            </a:r>
          </a:p>
        </p:txBody>
      </p:sp>
      <p:sp>
        <p:nvSpPr>
          <p:cNvPr id="158" name="TextBox 28"/>
          <p:cNvSpPr txBox="1"/>
          <p:nvPr/>
        </p:nvSpPr>
        <p:spPr>
          <a:xfrm>
            <a:off x="15606126" y="4805952"/>
            <a:ext cx="7732681" cy="14630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6000">
                <a:solidFill>
                  <a:srgbClr val="000000"/>
                </a:solidFill>
                <a:latin typeface="Proxima Nova"/>
                <a:ea typeface="Proxima Nova"/>
                <a:cs typeface="Proxima Nova"/>
                <a:sym typeface="Proxima Nova"/>
              </a:defRPr>
            </a:lvl1pPr>
          </a:lstStyle>
          <a:p>
            <a:pPr/>
            <a:r>
              <a:t>PREPARE</a:t>
            </a:r>
          </a:p>
        </p:txBody>
      </p:sp>
      <p:sp>
        <p:nvSpPr>
          <p:cNvPr id="159" name="TextBox 46"/>
          <p:cNvSpPr txBox="1"/>
          <p:nvPr/>
        </p:nvSpPr>
        <p:spPr>
          <a:xfrm>
            <a:off x="15856235" y="6075227"/>
            <a:ext cx="7232467" cy="187449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a:solidFill>
                  <a:srgbClr val="000000"/>
                </a:solidFill>
                <a:latin typeface="Proxima Nova"/>
                <a:ea typeface="Proxima Nova"/>
                <a:cs typeface="Proxima Nova"/>
                <a:sym typeface="Proxima Nova"/>
              </a:defRPr>
            </a:lvl1pPr>
          </a:lstStyle>
          <a:p>
            <a:pPr/>
            <a:r>
              <a:t>Personalized marketing campaign.</a:t>
            </a:r>
          </a:p>
        </p:txBody>
      </p:sp>
      <p:sp>
        <p:nvSpPr>
          <p:cNvPr id="160" name="TextBox 28"/>
          <p:cNvSpPr txBox="1"/>
          <p:nvPr/>
        </p:nvSpPr>
        <p:spPr>
          <a:xfrm>
            <a:off x="23073473" y="4805952"/>
            <a:ext cx="7732680" cy="14630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6000">
                <a:solidFill>
                  <a:srgbClr val="000000"/>
                </a:solidFill>
                <a:latin typeface="Proxima Nova"/>
                <a:ea typeface="Proxima Nova"/>
                <a:cs typeface="Proxima Nova"/>
                <a:sym typeface="Proxima Nova"/>
              </a:defRPr>
            </a:lvl1pPr>
          </a:lstStyle>
          <a:p>
            <a:pPr/>
            <a:r>
              <a:t>STAGE &amp; PHOTOS</a:t>
            </a:r>
          </a:p>
        </p:txBody>
      </p:sp>
      <p:sp>
        <p:nvSpPr>
          <p:cNvPr id="161" name="TextBox 46"/>
          <p:cNvSpPr txBox="1"/>
          <p:nvPr/>
        </p:nvSpPr>
        <p:spPr>
          <a:xfrm>
            <a:off x="23231347" y="5694233"/>
            <a:ext cx="7234291" cy="262125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sz="4000">
                <a:solidFill>
                  <a:srgbClr val="000000"/>
                </a:solidFill>
                <a:latin typeface="Proxima Nova"/>
                <a:ea typeface="Proxima Nova"/>
                <a:cs typeface="Proxima Nova"/>
                <a:sym typeface="Proxima Nova"/>
              </a:defRPr>
            </a:lvl1pPr>
          </a:lstStyle>
          <a:p>
            <a:pPr/>
            <a:r>
              <a:t>Stage home to stand out from competition. Professional photography goes a long way in this game! </a:t>
            </a:r>
          </a:p>
        </p:txBody>
      </p:sp>
      <p:sp>
        <p:nvSpPr>
          <p:cNvPr id="162" name="TextBox 28"/>
          <p:cNvSpPr txBox="1"/>
          <p:nvPr/>
        </p:nvSpPr>
        <p:spPr>
          <a:xfrm>
            <a:off x="30183785" y="4882152"/>
            <a:ext cx="7732687" cy="12852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a:solidFill>
                  <a:srgbClr val="000000"/>
                </a:solidFill>
                <a:latin typeface="Proxima Nova"/>
                <a:ea typeface="Proxima Nova"/>
                <a:cs typeface="Proxima Nova"/>
                <a:sym typeface="Proxima Nova"/>
              </a:defRPr>
            </a:lvl1pPr>
          </a:lstStyle>
          <a:p>
            <a:pPr/>
            <a:r>
              <a:t>VERIFY</a:t>
            </a:r>
          </a:p>
        </p:txBody>
      </p:sp>
      <p:sp>
        <p:nvSpPr>
          <p:cNvPr id="163" name="TextBox 46"/>
          <p:cNvSpPr txBox="1"/>
          <p:nvPr/>
        </p:nvSpPr>
        <p:spPr>
          <a:xfrm>
            <a:off x="30433895" y="5968547"/>
            <a:ext cx="7232467" cy="213357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sz="4000">
                <a:solidFill>
                  <a:srgbClr val="000000"/>
                </a:solidFill>
                <a:latin typeface="Proxima Nova"/>
                <a:ea typeface="Proxima Nova"/>
                <a:cs typeface="Proxima Nova"/>
                <a:sym typeface="Proxima Nova"/>
              </a:defRPr>
            </a:lvl1pPr>
          </a:lstStyle>
          <a:p>
            <a:pPr/>
            <a:r>
              <a:t>Taxes, certificate of occupancy, survey, and all other pertinent information. </a:t>
            </a:r>
          </a:p>
        </p:txBody>
      </p:sp>
      <p:sp>
        <p:nvSpPr>
          <p:cNvPr id="164" name="TextBox 28"/>
          <p:cNvSpPr txBox="1"/>
          <p:nvPr/>
        </p:nvSpPr>
        <p:spPr>
          <a:xfrm>
            <a:off x="37702361" y="4844052"/>
            <a:ext cx="7732681" cy="13360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5200">
                <a:solidFill>
                  <a:srgbClr val="000000"/>
                </a:solidFill>
                <a:latin typeface="Proxima Nova"/>
                <a:ea typeface="Proxima Nova"/>
                <a:cs typeface="Proxima Nova"/>
                <a:sym typeface="Proxima Nova"/>
              </a:defRPr>
            </a:lvl1pPr>
          </a:lstStyle>
          <a:p>
            <a:pPr/>
            <a:r>
              <a:t>LAUNCH LISTING</a:t>
            </a:r>
          </a:p>
        </p:txBody>
      </p:sp>
      <p:sp>
        <p:nvSpPr>
          <p:cNvPr id="165" name="TextBox 46"/>
          <p:cNvSpPr txBox="1"/>
          <p:nvPr/>
        </p:nvSpPr>
        <p:spPr>
          <a:xfrm>
            <a:off x="37702361" y="6397446"/>
            <a:ext cx="7732681" cy="246377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a:solidFill>
                  <a:srgbClr val="000000"/>
                </a:solidFill>
                <a:latin typeface="Proxima Nova"/>
                <a:ea typeface="Proxima Nova"/>
                <a:cs typeface="Proxima Nova"/>
                <a:sym typeface="Proxima Nova"/>
              </a:defRPr>
            </a:lvl1pPr>
          </a:lstStyle>
          <a:p>
            <a:pPr/>
            <a:r>
              <a:t>Launch listing on MLS, National and Local real estate websites.</a:t>
            </a:r>
          </a:p>
        </p:txBody>
      </p:sp>
      <p:sp>
        <p:nvSpPr>
          <p:cNvPr id="166" name="TextBox 28"/>
          <p:cNvSpPr txBox="1"/>
          <p:nvPr/>
        </p:nvSpPr>
        <p:spPr>
          <a:xfrm>
            <a:off x="39038124" y="9225114"/>
            <a:ext cx="6354055" cy="13360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5200">
                <a:solidFill>
                  <a:srgbClr val="000000"/>
                </a:solidFill>
                <a:latin typeface="Proxima Nova"/>
                <a:ea typeface="Proxima Nova"/>
                <a:cs typeface="Proxima Nova"/>
                <a:sym typeface="Proxima Nova"/>
              </a:defRPr>
            </a:lvl1pPr>
          </a:lstStyle>
          <a:p>
            <a:pPr/>
            <a:r>
              <a:t>SHOWTIME</a:t>
            </a:r>
          </a:p>
        </p:txBody>
      </p:sp>
      <p:sp>
        <p:nvSpPr>
          <p:cNvPr id="167" name="TextBox 46"/>
          <p:cNvSpPr txBox="1"/>
          <p:nvPr/>
        </p:nvSpPr>
        <p:spPr>
          <a:xfrm>
            <a:off x="39038124" y="10870667"/>
            <a:ext cx="6354055" cy="246377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a:solidFill>
                  <a:srgbClr val="000000"/>
                </a:solidFill>
                <a:latin typeface="Proxima Nova"/>
                <a:ea typeface="Proxima Nova"/>
                <a:cs typeface="Proxima Nova"/>
                <a:sym typeface="Proxima Nova"/>
              </a:defRPr>
            </a:lvl1pPr>
          </a:lstStyle>
          <a:p>
            <a:pPr/>
            <a:r>
              <a:t>Start showing home and host open houses!</a:t>
            </a:r>
          </a:p>
        </p:txBody>
      </p:sp>
      <p:sp>
        <p:nvSpPr>
          <p:cNvPr id="168" name="TextBox 28"/>
          <p:cNvSpPr txBox="1"/>
          <p:nvPr/>
        </p:nvSpPr>
        <p:spPr>
          <a:xfrm>
            <a:off x="38348808" y="14394186"/>
            <a:ext cx="7732680" cy="13360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5200">
                <a:solidFill>
                  <a:srgbClr val="000000"/>
                </a:solidFill>
                <a:latin typeface="Proxima Nova"/>
                <a:ea typeface="Proxima Nova"/>
                <a:cs typeface="Proxima Nova"/>
                <a:sym typeface="Proxima Nova"/>
              </a:defRPr>
            </a:lvl1pPr>
          </a:lstStyle>
          <a:p>
            <a:pPr/>
            <a:r>
              <a:t>NEGOTIATE</a:t>
            </a:r>
          </a:p>
        </p:txBody>
      </p:sp>
      <p:sp>
        <p:nvSpPr>
          <p:cNvPr id="169" name="TextBox 46"/>
          <p:cNvSpPr txBox="1"/>
          <p:nvPr/>
        </p:nvSpPr>
        <p:spPr>
          <a:xfrm>
            <a:off x="39038124" y="15605346"/>
            <a:ext cx="6354055" cy="262125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sz="4000">
                <a:solidFill>
                  <a:srgbClr val="000000"/>
                </a:solidFill>
                <a:latin typeface="Proxima Nova"/>
                <a:ea typeface="Proxima Nova"/>
                <a:cs typeface="Proxima Nova"/>
                <a:sym typeface="Proxima Nova"/>
              </a:defRPr>
            </a:lvl1pPr>
          </a:lstStyle>
          <a:p>
            <a:pPr/>
            <a:r>
              <a:t>Professional manage offers to obtain maximum value with your sales associate. </a:t>
            </a:r>
          </a:p>
        </p:txBody>
      </p:sp>
      <p:sp>
        <p:nvSpPr>
          <p:cNvPr id="170" name="TextBox 28"/>
          <p:cNvSpPr txBox="1"/>
          <p:nvPr/>
        </p:nvSpPr>
        <p:spPr>
          <a:xfrm>
            <a:off x="39009228" y="19713089"/>
            <a:ext cx="6411841" cy="12852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a:solidFill>
                  <a:srgbClr val="000000"/>
                </a:solidFill>
                <a:latin typeface="Proxima Nova"/>
                <a:ea typeface="Proxima Nova"/>
                <a:cs typeface="Proxima Nova"/>
                <a:sym typeface="Proxima Nova"/>
              </a:defRPr>
            </a:lvl1pPr>
          </a:lstStyle>
          <a:p>
            <a:pPr/>
            <a:r>
              <a:t>QUALIFICATION</a:t>
            </a:r>
          </a:p>
        </p:txBody>
      </p:sp>
      <p:sp>
        <p:nvSpPr>
          <p:cNvPr id="171" name="TextBox 46"/>
          <p:cNvSpPr txBox="1"/>
          <p:nvPr/>
        </p:nvSpPr>
        <p:spPr>
          <a:xfrm>
            <a:off x="39038124" y="20951118"/>
            <a:ext cx="6354055" cy="187449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a:solidFill>
                  <a:srgbClr val="000000"/>
                </a:solidFill>
                <a:latin typeface="Proxima Nova"/>
                <a:ea typeface="Proxima Nova"/>
                <a:cs typeface="Proxima Nova"/>
                <a:sym typeface="Proxima Nova"/>
              </a:defRPr>
            </a:lvl1pPr>
          </a:lstStyle>
          <a:p>
            <a:pPr/>
            <a:r>
              <a:t>Confirm qualification of potential buyers. </a:t>
            </a:r>
          </a:p>
        </p:txBody>
      </p:sp>
      <p:sp>
        <p:nvSpPr>
          <p:cNvPr id="172" name="TextBox 28"/>
          <p:cNvSpPr txBox="1"/>
          <p:nvPr/>
        </p:nvSpPr>
        <p:spPr>
          <a:xfrm>
            <a:off x="30134423" y="25196796"/>
            <a:ext cx="7732687" cy="13360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5200">
                <a:solidFill>
                  <a:srgbClr val="000000"/>
                </a:solidFill>
                <a:latin typeface="Proxima Nova"/>
                <a:ea typeface="Proxima Nova"/>
                <a:cs typeface="Proxima Nova"/>
                <a:sym typeface="Proxima Nova"/>
              </a:defRPr>
            </a:lvl1pPr>
          </a:lstStyle>
          <a:p>
            <a:pPr/>
            <a:r>
              <a:t>INSPECTIONS</a:t>
            </a:r>
          </a:p>
        </p:txBody>
      </p:sp>
      <p:sp>
        <p:nvSpPr>
          <p:cNvPr id="173" name="TextBox 46"/>
          <p:cNvSpPr txBox="1"/>
          <p:nvPr/>
        </p:nvSpPr>
        <p:spPr>
          <a:xfrm>
            <a:off x="30291846" y="26432393"/>
            <a:ext cx="7516567" cy="164589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sz="4000">
                <a:solidFill>
                  <a:srgbClr val="000000"/>
                </a:solidFill>
                <a:latin typeface="Proxima Nova"/>
                <a:ea typeface="Proxima Nova"/>
                <a:cs typeface="Proxima Nova"/>
                <a:sym typeface="Proxima Nova"/>
              </a:defRPr>
            </a:lvl1pPr>
          </a:lstStyle>
          <a:p>
            <a:pPr/>
            <a:r>
              <a:t>Home and termite inspections take place. </a:t>
            </a:r>
          </a:p>
        </p:txBody>
      </p:sp>
      <p:sp>
        <p:nvSpPr>
          <p:cNvPr id="174" name="TextBox 28"/>
          <p:cNvSpPr txBox="1"/>
          <p:nvPr/>
        </p:nvSpPr>
        <p:spPr>
          <a:xfrm>
            <a:off x="22839499" y="25123878"/>
            <a:ext cx="7732680" cy="13360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5200">
                <a:solidFill>
                  <a:srgbClr val="000000"/>
                </a:solidFill>
                <a:latin typeface="Proxima Nova"/>
                <a:ea typeface="Proxima Nova"/>
                <a:cs typeface="Proxima Nova"/>
                <a:sym typeface="Proxima Nova"/>
              </a:defRPr>
            </a:lvl1pPr>
          </a:lstStyle>
          <a:p>
            <a:pPr/>
            <a:r>
              <a:t>SALE</a:t>
            </a:r>
          </a:p>
        </p:txBody>
      </p:sp>
      <p:sp>
        <p:nvSpPr>
          <p:cNvPr id="175" name="TextBox 46"/>
          <p:cNvSpPr txBox="1"/>
          <p:nvPr/>
        </p:nvSpPr>
        <p:spPr>
          <a:xfrm>
            <a:off x="23323583" y="26379054"/>
            <a:ext cx="7232467" cy="187449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a:solidFill>
                  <a:srgbClr val="000000"/>
                </a:solidFill>
                <a:latin typeface="Proxima Nova"/>
                <a:ea typeface="Proxima Nova"/>
                <a:cs typeface="Proxima Nova"/>
                <a:sym typeface="Proxima Nova"/>
              </a:defRPr>
            </a:lvl1pPr>
          </a:lstStyle>
          <a:p>
            <a:pPr/>
            <a:r>
              <a:t>Execute contract of sale with attorney.</a:t>
            </a:r>
          </a:p>
        </p:txBody>
      </p:sp>
      <p:sp>
        <p:nvSpPr>
          <p:cNvPr id="176" name="TextBox 28"/>
          <p:cNvSpPr txBox="1"/>
          <p:nvPr/>
        </p:nvSpPr>
        <p:spPr>
          <a:xfrm>
            <a:off x="15907032" y="25123878"/>
            <a:ext cx="7232467" cy="12852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a:solidFill>
                  <a:srgbClr val="000000"/>
                </a:solidFill>
                <a:latin typeface="Proxima Nova"/>
                <a:ea typeface="Proxima Nova"/>
                <a:cs typeface="Proxima Nova"/>
                <a:sym typeface="Proxima Nova"/>
              </a:defRPr>
            </a:lvl1pPr>
          </a:lstStyle>
          <a:p>
            <a:pPr/>
            <a:r>
              <a:t>BANK APPRAISAL</a:t>
            </a:r>
          </a:p>
        </p:txBody>
      </p:sp>
      <p:sp>
        <p:nvSpPr>
          <p:cNvPr id="177" name="TextBox 46"/>
          <p:cNvSpPr txBox="1"/>
          <p:nvPr/>
        </p:nvSpPr>
        <p:spPr>
          <a:xfrm>
            <a:off x="15919392" y="26369064"/>
            <a:ext cx="6999979" cy="15265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b="1" sz="6400">
                <a:solidFill>
                  <a:srgbClr val="000000"/>
                </a:solidFill>
                <a:latin typeface="Proxima Nova"/>
                <a:ea typeface="Proxima Nova"/>
                <a:cs typeface="Proxima Nova"/>
                <a:sym typeface="Proxima Nova"/>
              </a:defRPr>
            </a:lvl1pPr>
          </a:lstStyle>
          <a:p>
            <a:pPr/>
            <a:r>
              <a:t>$$$</a:t>
            </a:r>
          </a:p>
        </p:txBody>
      </p:sp>
      <p:sp>
        <p:nvSpPr>
          <p:cNvPr id="178" name="TextBox 28"/>
          <p:cNvSpPr txBox="1"/>
          <p:nvPr/>
        </p:nvSpPr>
        <p:spPr>
          <a:xfrm>
            <a:off x="8148102" y="25123878"/>
            <a:ext cx="8323633" cy="21234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5200">
                <a:solidFill>
                  <a:srgbClr val="000000"/>
                </a:solidFill>
                <a:latin typeface="Proxima Nova"/>
                <a:ea typeface="Proxima Nova"/>
                <a:cs typeface="Proxima Nova"/>
                <a:sym typeface="Proxima Nova"/>
              </a:defRPr>
            </a:lvl1pPr>
          </a:lstStyle>
          <a:p>
            <a:pPr/>
            <a:r>
              <a:t>MORTGAGE COMMITMENT</a:t>
            </a:r>
          </a:p>
        </p:txBody>
      </p:sp>
      <p:sp>
        <p:nvSpPr>
          <p:cNvPr id="179" name="TextBox 46"/>
          <p:cNvSpPr txBox="1"/>
          <p:nvPr/>
        </p:nvSpPr>
        <p:spPr>
          <a:xfrm>
            <a:off x="8700438" y="27138678"/>
            <a:ext cx="7218961" cy="164589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sz="4000">
                <a:solidFill>
                  <a:srgbClr val="000000"/>
                </a:solidFill>
                <a:latin typeface="Proxima Nova"/>
                <a:ea typeface="Proxima Nova"/>
                <a:cs typeface="Proxima Nova"/>
                <a:sym typeface="Proxima Nova"/>
              </a:defRPr>
            </a:lvl1pPr>
          </a:lstStyle>
          <a:p>
            <a:pPr/>
            <a:r>
              <a:t>Receive written mortgage commitment. </a:t>
            </a:r>
          </a:p>
        </p:txBody>
      </p:sp>
      <p:sp>
        <p:nvSpPr>
          <p:cNvPr id="180" name="TextBox 28"/>
          <p:cNvSpPr txBox="1"/>
          <p:nvPr/>
        </p:nvSpPr>
        <p:spPr>
          <a:xfrm>
            <a:off x="1330151" y="24773706"/>
            <a:ext cx="7232467" cy="12852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a:solidFill>
                  <a:srgbClr val="000000"/>
                </a:solidFill>
                <a:latin typeface="Proxima Nova"/>
                <a:ea typeface="Proxima Nova"/>
                <a:cs typeface="Proxima Nova"/>
                <a:sym typeface="Proxima Nova"/>
              </a:defRPr>
            </a:lvl1pPr>
          </a:lstStyle>
          <a:p>
            <a:pPr/>
            <a:r>
              <a:t>TITLE SEARCH</a:t>
            </a:r>
          </a:p>
        </p:txBody>
      </p:sp>
      <p:sp>
        <p:nvSpPr>
          <p:cNvPr id="181" name="TextBox 46"/>
          <p:cNvSpPr txBox="1"/>
          <p:nvPr/>
        </p:nvSpPr>
        <p:spPr>
          <a:xfrm>
            <a:off x="1239677" y="25784693"/>
            <a:ext cx="7413409" cy="187449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lnSpc>
                <a:spcPct val="80000"/>
              </a:lnSpc>
              <a:defRPr>
                <a:solidFill>
                  <a:srgbClr val="000000"/>
                </a:solidFill>
                <a:latin typeface="Proxima Nova"/>
                <a:ea typeface="Proxima Nova"/>
                <a:cs typeface="Proxima Nova"/>
                <a:sym typeface="Proxima Nova"/>
              </a:defRPr>
            </a:lvl1pPr>
          </a:lstStyle>
          <a:p>
            <a:pPr/>
            <a:r>
              <a:t>Title search ordered by purchaser’s attorney. </a:t>
            </a:r>
          </a:p>
        </p:txBody>
      </p:sp>
      <p:sp>
        <p:nvSpPr>
          <p:cNvPr id="182" name="TextBox 28"/>
          <p:cNvSpPr txBox="1"/>
          <p:nvPr/>
        </p:nvSpPr>
        <p:spPr>
          <a:xfrm>
            <a:off x="1236725" y="9450888"/>
            <a:ext cx="6411841" cy="11582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4000">
                <a:solidFill>
                  <a:srgbClr val="000000"/>
                </a:solidFill>
                <a:latin typeface="Proxima Nova"/>
                <a:ea typeface="Proxima Nova"/>
                <a:cs typeface="Proxima Nova"/>
                <a:sym typeface="Proxima Nova"/>
              </a:defRPr>
            </a:lvl1pPr>
          </a:lstStyle>
          <a:p>
            <a:pPr/>
            <a:r>
              <a:t>CONGRATULATIONS!</a:t>
            </a:r>
          </a:p>
        </p:txBody>
      </p:sp>
      <p:sp>
        <p:nvSpPr>
          <p:cNvPr id="183" name="TextBox 46"/>
          <p:cNvSpPr txBox="1"/>
          <p:nvPr/>
        </p:nvSpPr>
        <p:spPr>
          <a:xfrm>
            <a:off x="1460711" y="10741128"/>
            <a:ext cx="5963864" cy="2942031"/>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p>
            <a:pPr defTabSz="2743200">
              <a:lnSpc>
                <a:spcPct val="80000"/>
              </a:lnSpc>
              <a:defRPr b="1">
                <a:solidFill>
                  <a:srgbClr val="000000"/>
                </a:solidFill>
                <a:latin typeface="Proxima Nova"/>
                <a:ea typeface="Proxima Nova"/>
                <a:cs typeface="Proxima Nova"/>
                <a:sym typeface="Proxima Nova"/>
              </a:defRPr>
            </a:pPr>
            <a:r>
              <a:t>CELEBRATE</a:t>
            </a:r>
            <a:r>
              <a:rPr b="0"/>
              <a:t>! </a:t>
            </a:r>
            <a:r>
              <a:rPr b="0">
                <a:latin typeface="Arial"/>
                <a:ea typeface="Arial"/>
                <a:cs typeface="Arial"/>
                <a:sym typeface="Arial"/>
              </a:rPr>
              <a:t>Closing occurs at lending institution or attorney’s office. </a:t>
            </a:r>
          </a:p>
        </p:txBody>
      </p:sp>
      <p:sp>
        <p:nvSpPr>
          <p:cNvPr id="184" name="TextBox 28"/>
          <p:cNvSpPr txBox="1"/>
          <p:nvPr/>
        </p:nvSpPr>
        <p:spPr>
          <a:xfrm>
            <a:off x="1838471" y="14290176"/>
            <a:ext cx="5208343" cy="49682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a:solidFill>
                  <a:srgbClr val="000000"/>
                </a:solidFill>
                <a:latin typeface="Proxima Nova"/>
                <a:ea typeface="Proxima Nova"/>
                <a:cs typeface="Proxima Nova"/>
                <a:sym typeface="Proxima Nova"/>
              </a:defRPr>
            </a:lvl1pPr>
          </a:lstStyle>
          <a:p>
            <a:pPr/>
            <a:r>
              <a:t>FINAL WALK THROUGH SCHEDULED 24-48 HOURS PRIOR TO CLOSING</a:t>
            </a:r>
          </a:p>
        </p:txBody>
      </p:sp>
      <p:sp>
        <p:nvSpPr>
          <p:cNvPr id="185" name="TextBox 28"/>
          <p:cNvSpPr txBox="1"/>
          <p:nvPr/>
        </p:nvSpPr>
        <p:spPr>
          <a:xfrm>
            <a:off x="1236725" y="19806995"/>
            <a:ext cx="6411841" cy="44856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lvl1pPr defTabSz="2743200">
              <a:defRPr b="1" sz="5200">
                <a:solidFill>
                  <a:srgbClr val="000000"/>
                </a:solidFill>
                <a:latin typeface="Proxima Nova"/>
                <a:ea typeface="Proxima Nova"/>
                <a:cs typeface="Proxima Nova"/>
                <a:sym typeface="Proxima Nova"/>
              </a:defRPr>
            </a:lvl1pPr>
          </a:lstStyle>
          <a:p>
            <a:pPr/>
            <a:r>
              <a:t>TRANSFER UTILITIES OIL, METER READ, CALL THE MOVERS! </a:t>
            </a:r>
          </a:p>
        </p:txBody>
      </p:sp>
      <p:sp>
        <p:nvSpPr>
          <p:cNvPr id="186" name="Your contact information here.…"/>
          <p:cNvSpPr txBox="1"/>
          <p:nvPr/>
        </p:nvSpPr>
        <p:spPr>
          <a:xfrm>
            <a:off x="10096085" y="11389817"/>
            <a:ext cx="26270528" cy="5654017"/>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p>
            <a:pPr algn="r" defTabSz="6029321">
              <a:defRPr b="1" sz="11200">
                <a:solidFill>
                  <a:srgbClr val="000000"/>
                </a:solidFill>
                <a:latin typeface="Proxima Nova"/>
                <a:ea typeface="Proxima Nova"/>
                <a:cs typeface="Proxima Nova"/>
                <a:sym typeface="Proxima Nova"/>
              </a:defRPr>
            </a:pPr>
            <a:r>
              <a:t>Your contact information here. </a:t>
            </a:r>
          </a:p>
          <a:p>
            <a:pPr algn="r" defTabSz="6029321">
              <a:defRPr b="1" sz="11200">
                <a:solidFill>
                  <a:srgbClr val="000000"/>
                </a:solidFill>
                <a:latin typeface="Proxima Nova"/>
                <a:ea typeface="Proxima Nova"/>
                <a:cs typeface="Proxima Nova"/>
                <a:sym typeface="Proxima Nova"/>
              </a:defRPr>
            </a:pPr>
            <a:r>
              <a:t>Add name, company, website, email and phone number. </a:t>
            </a:r>
          </a:p>
        </p:txBody>
      </p:sp>
      <p:sp>
        <p:nvSpPr>
          <p:cNvPr id="187" name="TextBox 40"/>
          <p:cNvSpPr txBox="1"/>
          <p:nvPr/>
        </p:nvSpPr>
        <p:spPr>
          <a:xfrm>
            <a:off x="40392199" y="25882494"/>
            <a:ext cx="4248991" cy="2246498"/>
          </a:xfrm>
          <a:prstGeom prst="rect">
            <a:avLst/>
          </a:prstGeom>
          <a:ln w="76200">
            <a:miter lim="400000"/>
          </a:ln>
          <a:extLst>
            <a:ext uri="{C572A759-6A51-4108-AA02-DFA0A04FC94B}">
              <ma14:wrappingTextBoxFlag xmlns:ma14="http://schemas.microsoft.com/office/mac/drawingml/2011/main" val="1"/>
            </a:ext>
          </a:extLst>
        </p:spPr>
        <p:txBody>
          <a:bodyPr lIns="274308" tIns="274308" rIns="274308" bIns="274308">
            <a:spAutoFit/>
          </a:bodyPr>
          <a:lstStyle/>
          <a:p>
            <a:pPr defTabSz="2743200">
              <a:defRPr b="1" sz="4000">
                <a:solidFill>
                  <a:srgbClr val="000000"/>
                </a:solidFill>
                <a:latin typeface="Arial"/>
                <a:ea typeface="Arial"/>
                <a:cs typeface="Arial"/>
                <a:sym typeface="Arial"/>
              </a:defRPr>
            </a:pPr>
            <a:r>
              <a:t>ACCEPTANCE</a:t>
            </a:r>
          </a:p>
          <a:p>
            <a:pPr defTabSz="2743200">
              <a:defRPr b="1" sz="4000">
                <a:solidFill>
                  <a:srgbClr val="000000"/>
                </a:solidFill>
                <a:latin typeface="Arial"/>
                <a:ea typeface="Arial"/>
                <a:cs typeface="Arial"/>
                <a:sym typeface="Arial"/>
              </a:defRPr>
            </a:pPr>
            <a:r>
              <a:t>OF </a:t>
            </a:r>
          </a:p>
          <a:p>
            <a:pPr defTabSz="2743200">
              <a:defRPr b="1" sz="4000">
                <a:solidFill>
                  <a:srgbClr val="000000"/>
                </a:solidFill>
                <a:latin typeface="Arial"/>
                <a:ea typeface="Arial"/>
                <a:cs typeface="Arial"/>
                <a:sym typeface="Arial"/>
              </a:defRPr>
            </a:pPr>
            <a:r>
              <a:t>OFFER!!! </a:t>
            </a:r>
          </a:p>
        </p:txBody>
      </p:sp>
      <p:pic>
        <p:nvPicPr>
          <p:cNvPr id="188" name="Picture 4" descr="Picture 4"/>
          <p:cNvPicPr>
            <a:picLocks noChangeAspect="1"/>
          </p:cNvPicPr>
          <p:nvPr/>
        </p:nvPicPr>
        <p:blipFill>
          <a:blip r:embed="rId6">
            <a:extLst/>
          </a:blip>
          <a:stretch>
            <a:fillRect/>
          </a:stretch>
        </p:blipFill>
        <p:spPr>
          <a:xfrm>
            <a:off x="37921210" y="25429019"/>
            <a:ext cx="2358181" cy="3038324"/>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Rectangle"/>
          <p:cNvSpPr/>
          <p:nvPr/>
        </p:nvSpPr>
        <p:spPr>
          <a:xfrm>
            <a:off x="-224514" y="-50803"/>
            <a:ext cx="26525514" cy="23543822"/>
          </a:xfrm>
          <a:prstGeom prst="rect">
            <a:avLst/>
          </a:prstGeom>
          <a:solidFill>
            <a:srgbClr val="4DA842"/>
          </a:solidFill>
          <a:ln w="12700">
            <a:miter lim="400000"/>
          </a:ln>
        </p:spPr>
        <p:txBody>
          <a:bodyPr lIns="157157" tIns="157157" rIns="157157" bIns="157157" anchor="ctr"/>
          <a:lstStyle/>
          <a:p>
            <a:pPr defTabSz="1807367">
              <a:defRPr sz="6400">
                <a:solidFill>
                  <a:srgbClr val="FFFFFF"/>
                </a:solidFill>
                <a:latin typeface="Helvetica Neue Medium"/>
                <a:ea typeface="Helvetica Neue Medium"/>
                <a:cs typeface="Helvetica Neue Medium"/>
                <a:sym typeface="Helvetica Neue Medium"/>
              </a:defRPr>
            </a:pPr>
          </a:p>
        </p:txBody>
      </p:sp>
      <p:pic>
        <p:nvPicPr>
          <p:cNvPr id="191" name="companylogo-01.png" descr="companylogo-01.png"/>
          <p:cNvPicPr>
            <a:picLocks noChangeAspect="1"/>
          </p:cNvPicPr>
          <p:nvPr/>
        </p:nvPicPr>
        <p:blipFill>
          <a:blip r:embed="rId2">
            <a:extLst/>
          </a:blip>
          <a:stretch>
            <a:fillRect/>
          </a:stretch>
        </p:blipFill>
        <p:spPr>
          <a:xfrm>
            <a:off x="27331494" y="1538639"/>
            <a:ext cx="8926471" cy="3382453"/>
          </a:xfrm>
          <a:prstGeom prst="rect">
            <a:avLst/>
          </a:prstGeom>
          <a:ln w="12700">
            <a:miter lim="400000"/>
          </a:ln>
        </p:spPr>
      </p:pic>
      <p:sp>
        <p:nvSpPr>
          <p:cNvPr id="192" name="Name Here…"/>
          <p:cNvSpPr txBox="1"/>
          <p:nvPr/>
        </p:nvSpPr>
        <p:spPr>
          <a:xfrm>
            <a:off x="28614876" y="5113110"/>
            <a:ext cx="5243153" cy="3550800"/>
          </a:xfrm>
          <a:prstGeom prst="rect">
            <a:avLst/>
          </a:prstGeom>
          <a:ln w="76200">
            <a:miter lim="400000"/>
          </a:ln>
          <a:extLst>
            <a:ext uri="{C572A759-6A51-4108-AA02-DFA0A04FC94B}">
              <ma14:wrappingTextBoxFlag xmlns:ma14="http://schemas.microsoft.com/office/mac/drawingml/2011/main" val="1"/>
            </a:ext>
          </a:extLst>
        </p:spPr>
        <p:txBody>
          <a:bodyPr wrap="none" lIns="182159" tIns="182159" rIns="182159" bIns="182159" anchor="ctr">
            <a:spAutoFit/>
          </a:bodyPr>
          <a:lstStyle/>
          <a:p>
            <a:pPr algn="l" defTabSz="10728690">
              <a:lnSpc>
                <a:spcPct val="80000"/>
              </a:lnSpc>
              <a:defRPr spc="-114" sz="6000">
                <a:solidFill>
                  <a:srgbClr val="000000"/>
                </a:solidFill>
                <a:latin typeface="Helvetica Neue Medium"/>
                <a:ea typeface="Helvetica Neue Medium"/>
                <a:cs typeface="Helvetica Neue Medium"/>
                <a:sym typeface="Helvetica Neue Medium"/>
              </a:defRPr>
            </a:pPr>
            <a:r>
              <a:t>Name Here</a:t>
            </a:r>
          </a:p>
          <a:p>
            <a:pPr algn="l" defTabSz="10728690">
              <a:lnSpc>
                <a:spcPct val="80000"/>
              </a:lnSpc>
              <a:defRPr spc="-114" sz="6000">
                <a:solidFill>
                  <a:srgbClr val="000000"/>
                </a:solidFill>
                <a:latin typeface="Helvetica Neue Medium"/>
                <a:ea typeface="Helvetica Neue Medium"/>
                <a:cs typeface="Helvetica Neue Medium"/>
                <a:sym typeface="Helvetica Neue Medium"/>
              </a:defRPr>
            </a:pPr>
            <a:r>
              <a:t>Address</a:t>
            </a:r>
          </a:p>
          <a:p>
            <a:pPr algn="l" defTabSz="10728690">
              <a:lnSpc>
                <a:spcPct val="80000"/>
              </a:lnSpc>
              <a:defRPr spc="-114" sz="6000">
                <a:solidFill>
                  <a:srgbClr val="000000"/>
                </a:solidFill>
                <a:latin typeface="Helvetica Neue Medium"/>
                <a:ea typeface="Helvetica Neue Medium"/>
                <a:cs typeface="Helvetica Neue Medium"/>
                <a:sym typeface="Helvetica Neue Medium"/>
              </a:defRPr>
            </a:pPr>
            <a:r>
              <a:t>Email Address</a:t>
            </a:r>
          </a:p>
          <a:p>
            <a:pPr algn="l" defTabSz="10728690">
              <a:lnSpc>
                <a:spcPct val="80000"/>
              </a:lnSpc>
              <a:defRPr spc="-114" sz="6000">
                <a:solidFill>
                  <a:srgbClr val="000000"/>
                </a:solidFill>
                <a:latin typeface="Helvetica Neue Medium"/>
                <a:ea typeface="Helvetica Neue Medium"/>
                <a:cs typeface="Helvetica Neue Medium"/>
                <a:sym typeface="Helvetica Neue Medium"/>
              </a:defRPr>
            </a:pPr>
            <a:r>
              <a:t>Web Address</a:t>
            </a:r>
          </a:p>
        </p:txBody>
      </p:sp>
      <p:sp>
        <p:nvSpPr>
          <p:cNvPr id="193" name="*As a Power Agent®, I am a member of an exclusive program (less than 1% of agents acrossNorth America) of dedicated real estate professionals who are committed to helping buyers andsellers reach their next level in life."/>
          <p:cNvSpPr txBox="1"/>
          <p:nvPr/>
        </p:nvSpPr>
        <p:spPr>
          <a:xfrm>
            <a:off x="5758289" y="24561111"/>
            <a:ext cx="18092215" cy="3470825"/>
          </a:xfrm>
          <a:prstGeom prst="rect">
            <a:avLst/>
          </a:prstGeom>
          <a:ln w="76200">
            <a:miter lim="400000"/>
          </a:ln>
          <a:extLst>
            <a:ext uri="{C572A759-6A51-4108-AA02-DFA0A04FC94B}">
              <ma14:wrappingTextBoxFlag xmlns:ma14="http://schemas.microsoft.com/office/mac/drawingml/2011/main" val="1"/>
            </a:ext>
          </a:extLst>
        </p:spPr>
        <p:txBody>
          <a:bodyPr lIns="157157" tIns="157157" rIns="157157" bIns="157157" anchor="ctr">
            <a:spAutoFit/>
          </a:bodyPr>
          <a:lstStyle/>
          <a:p>
            <a:pPr algn="l" defTabSz="1816098">
              <a:defRPr i="1" sz="5200">
                <a:solidFill>
                  <a:srgbClr val="000000"/>
                </a:solidFill>
              </a:defRPr>
            </a:pPr>
            <a:r>
              <a:t>*As a</a:t>
            </a:r>
            <a:r>
              <a:rPr b="1"/>
              <a:t> Power Agent®,</a:t>
            </a:r>
            <a:r>
              <a:t> I am a member of an exclusive program (less than 1% of agents acrossNorth America) of dedicated real estate professionals who are committed to helping buyers andsellers reach their next level in life.</a:t>
            </a:r>
          </a:p>
        </p:txBody>
      </p:sp>
      <p:grpSp>
        <p:nvGrpSpPr>
          <p:cNvPr id="196" name="avatar-01.png"/>
          <p:cNvGrpSpPr/>
          <p:nvPr/>
        </p:nvGrpSpPr>
        <p:grpSpPr>
          <a:xfrm>
            <a:off x="2130786" y="15758466"/>
            <a:ext cx="6547590" cy="6852390"/>
            <a:chOff x="0" y="0"/>
            <a:chExt cx="6547589" cy="6852389"/>
          </a:xfrm>
        </p:grpSpPr>
        <p:pic>
          <p:nvPicPr>
            <p:cNvPr id="194" name="avatar-01.png" descr="avatar-01.png"/>
            <p:cNvPicPr>
              <a:picLocks noChangeAspect="1"/>
            </p:cNvPicPr>
            <p:nvPr/>
          </p:nvPicPr>
          <p:blipFill>
            <a:blip r:embed="rId3">
              <a:extLst/>
            </a:blip>
            <a:stretch>
              <a:fillRect/>
            </a:stretch>
          </p:blipFill>
          <p:spPr>
            <a:xfrm>
              <a:off x="304800" y="228600"/>
              <a:ext cx="5937990" cy="5937990"/>
            </a:xfrm>
            <a:prstGeom prst="rect">
              <a:avLst/>
            </a:prstGeom>
            <a:ln w="12700" cap="flat">
              <a:noFill/>
              <a:miter lim="400000"/>
            </a:ln>
            <a:effectLst/>
          </p:spPr>
        </p:pic>
        <p:pic>
          <p:nvPicPr>
            <p:cNvPr id="195" name="avatar-01.png" descr="avatar-01.png"/>
            <p:cNvPicPr>
              <a:picLocks noChangeAspect="1"/>
            </p:cNvPicPr>
            <p:nvPr/>
          </p:nvPicPr>
          <p:blipFill>
            <a:blip r:embed="rId4">
              <a:extLst/>
            </a:blip>
            <a:stretch>
              <a:fillRect/>
            </a:stretch>
          </p:blipFill>
          <p:spPr>
            <a:xfrm>
              <a:off x="0" y="0"/>
              <a:ext cx="6547590" cy="6852390"/>
            </a:xfrm>
            <a:prstGeom prst="rect">
              <a:avLst/>
            </a:prstGeom>
            <a:ln w="12700" cap="flat">
              <a:noFill/>
              <a:miter lim="400000"/>
            </a:ln>
            <a:effectLst/>
          </p:spPr>
        </p:pic>
      </p:grpSp>
      <p:sp>
        <p:nvSpPr>
          <p:cNvPr id="197" name="Call or text me at 555-555-5555!…"/>
          <p:cNvSpPr txBox="1"/>
          <p:nvPr/>
        </p:nvSpPr>
        <p:spPr>
          <a:xfrm>
            <a:off x="9685548" y="17070376"/>
            <a:ext cx="14498675" cy="4228558"/>
          </a:xfrm>
          <a:prstGeom prst="rect">
            <a:avLst/>
          </a:prstGeom>
          <a:ln w="76200">
            <a:miter lim="400000"/>
          </a:ln>
          <a:extLst>
            <a:ext uri="{C572A759-6A51-4108-AA02-DFA0A04FC94B}">
              <ma14:wrappingTextBoxFlag xmlns:ma14="http://schemas.microsoft.com/office/mac/drawingml/2011/main" val="1"/>
            </a:ext>
          </a:extLst>
        </p:spPr>
        <p:txBody>
          <a:bodyPr lIns="157157" tIns="157157" rIns="157157" bIns="157157" anchor="ctr">
            <a:spAutoFit/>
          </a:bodyPr>
          <a:lstStyle/>
          <a:p>
            <a:pPr algn="l" defTabSz="1816098">
              <a:defRPr b="1" sz="6400">
                <a:solidFill>
                  <a:srgbClr val="FFFFFF"/>
                </a:solidFill>
              </a:defRPr>
            </a:pPr>
            <a:r>
              <a:t>Call or text me at 555-555-5555!</a:t>
            </a:r>
          </a:p>
          <a:p>
            <a:pPr algn="l" defTabSz="1816098">
              <a:defRPr b="1" sz="6400">
                <a:solidFill>
                  <a:srgbClr val="FFFFFF"/>
                </a:solidFill>
              </a:defRPr>
            </a:pPr>
          </a:p>
          <a:p>
            <a:pPr algn="l" defTabSz="1816098">
              <a:defRPr sz="6400">
                <a:solidFill>
                  <a:srgbClr val="FFFFFF"/>
                </a:solidFill>
              </a:defRPr>
            </a:pPr>
            <a:r>
              <a:t>Agent Name, </a:t>
            </a:r>
            <a:r>
              <a:rPr i="1"/>
              <a:t>Power Agent</a:t>
            </a:r>
            <a:r>
              <a:rPr baseline="31999" i="1"/>
              <a:t>®</a:t>
            </a:r>
          </a:p>
          <a:p>
            <a:pPr algn="l" defTabSz="1816098">
              <a:defRPr sz="6400">
                <a:solidFill>
                  <a:srgbClr val="FFFFFF"/>
                </a:solidFill>
              </a:defRPr>
            </a:pPr>
            <a:r>
              <a:t>Email Address </a:t>
            </a:r>
          </a:p>
        </p:txBody>
      </p:sp>
      <p:pic>
        <p:nvPicPr>
          <p:cNvPr id="198" name="PA-Logo-Stacked BLACK-01.png" descr="PA-Logo-Stacked BLACK-01.png"/>
          <p:cNvPicPr>
            <a:picLocks noChangeAspect="1"/>
          </p:cNvPicPr>
          <p:nvPr/>
        </p:nvPicPr>
        <p:blipFill>
          <a:blip r:embed="rId5">
            <a:extLst/>
          </a:blip>
          <a:stretch>
            <a:fillRect/>
          </a:stretch>
        </p:blipFill>
        <p:spPr>
          <a:xfrm>
            <a:off x="2283839" y="24605298"/>
            <a:ext cx="2603300" cy="2770621"/>
          </a:xfrm>
          <a:prstGeom prst="rect">
            <a:avLst/>
          </a:prstGeom>
          <a:ln w="12700">
            <a:miter lim="400000"/>
          </a:ln>
        </p:spPr>
      </p:pic>
      <p:sp>
        <p:nvSpPr>
          <p:cNvPr id="199" name="Name Here…"/>
          <p:cNvSpPr txBox="1"/>
          <p:nvPr/>
        </p:nvSpPr>
        <p:spPr>
          <a:xfrm>
            <a:off x="34433302" y="16820460"/>
            <a:ext cx="6327479" cy="3385363"/>
          </a:xfrm>
          <a:prstGeom prst="rect">
            <a:avLst/>
          </a:prstGeom>
          <a:ln w="76200">
            <a:miter lim="400000"/>
          </a:ln>
          <a:extLst>
            <a:ext uri="{C572A759-6A51-4108-AA02-DFA0A04FC94B}">
              <ma14:wrappingTextBoxFlag xmlns:ma14="http://schemas.microsoft.com/office/mac/drawingml/2011/main" val="1"/>
            </a:ext>
          </a:extLst>
        </p:spPr>
        <p:txBody>
          <a:bodyPr wrap="none" lIns="182159" tIns="182159" rIns="182159" bIns="182159" anchor="ctr">
            <a:spAutoFit/>
          </a:bodyPr>
          <a:lstStyle/>
          <a:p>
            <a:pPr defTabSz="10728690">
              <a:lnSpc>
                <a:spcPct val="80000"/>
              </a:lnSpc>
              <a:defRPr spc="-152" sz="7600">
                <a:solidFill>
                  <a:srgbClr val="000000"/>
                </a:solidFill>
                <a:latin typeface="Helvetica Neue Medium"/>
                <a:ea typeface="Helvetica Neue Medium"/>
                <a:cs typeface="Helvetica Neue Medium"/>
                <a:sym typeface="Helvetica Neue Medium"/>
              </a:defRPr>
            </a:pPr>
            <a:r>
              <a:t>Name Here</a:t>
            </a:r>
          </a:p>
          <a:p>
            <a:pPr defTabSz="10728690">
              <a:lnSpc>
                <a:spcPct val="80000"/>
              </a:lnSpc>
              <a:defRPr spc="-152" sz="7600">
                <a:solidFill>
                  <a:srgbClr val="000000"/>
                </a:solidFill>
                <a:latin typeface="Helvetica Neue Medium"/>
                <a:ea typeface="Helvetica Neue Medium"/>
                <a:cs typeface="Helvetica Neue Medium"/>
                <a:sym typeface="Helvetica Neue Medium"/>
              </a:defRPr>
            </a:pPr>
            <a:r>
              <a:t>Address</a:t>
            </a:r>
          </a:p>
          <a:p>
            <a:pPr defTabSz="10728690">
              <a:lnSpc>
                <a:spcPct val="80000"/>
              </a:lnSpc>
              <a:defRPr spc="-152" sz="7600">
                <a:solidFill>
                  <a:srgbClr val="000000"/>
                </a:solidFill>
                <a:latin typeface="Helvetica Neue Medium"/>
                <a:ea typeface="Helvetica Neue Medium"/>
                <a:cs typeface="Helvetica Neue Medium"/>
                <a:sym typeface="Helvetica Neue Medium"/>
              </a:defRPr>
            </a:pPr>
            <a:r>
              <a:t>City, State Zip</a:t>
            </a:r>
          </a:p>
        </p:txBody>
      </p:sp>
      <p:sp>
        <p:nvSpPr>
          <p:cNvPr id="200" name="Let's play a game called Sellopoly!…"/>
          <p:cNvSpPr txBox="1"/>
          <p:nvPr/>
        </p:nvSpPr>
        <p:spPr>
          <a:xfrm>
            <a:off x="2145516" y="1654638"/>
            <a:ext cx="22791036" cy="12626298"/>
          </a:xfrm>
          <a:prstGeom prst="rect">
            <a:avLst/>
          </a:prstGeom>
          <a:ln w="76200">
            <a:miter lim="400000"/>
          </a:ln>
          <a:extLst>
            <a:ext uri="{C572A759-6A51-4108-AA02-DFA0A04FC94B}">
              <ma14:wrappingTextBoxFlag xmlns:ma14="http://schemas.microsoft.com/office/mac/drawingml/2011/main" val="1"/>
            </a:ext>
          </a:extLst>
        </p:spPr>
        <p:txBody>
          <a:bodyPr lIns="157157" tIns="157157" rIns="157157" bIns="157157" anchor="ctr">
            <a:spAutoFit/>
          </a:bodyPr>
          <a:lstStyle/>
          <a:p>
            <a:pPr algn="l" defTabSz="1816098">
              <a:defRPr b="1" i="1" sz="8800">
                <a:solidFill>
                  <a:srgbClr val="FFFFFF"/>
                </a:solidFill>
              </a:defRPr>
            </a:pPr>
            <a:r>
              <a:t>Let's play a game called Sellopoly!</a:t>
            </a:r>
          </a:p>
          <a:p>
            <a:pPr algn="l" defTabSz="1816098">
              <a:defRPr b="1" i="1" sz="8800">
                <a:solidFill>
                  <a:srgbClr val="FFFFFF"/>
                </a:solidFill>
              </a:defRPr>
            </a:pPr>
          </a:p>
          <a:p>
            <a:pPr algn="l" defTabSz="1816098">
              <a:defRPr b="1" sz="8800">
                <a:solidFill>
                  <a:srgbClr val="FFFFFF"/>
                </a:solidFill>
              </a:defRPr>
            </a:pPr>
            <a:r>
              <a:t>A family-friendly way to walk you through every step of the home selling process. Call or text me today and I'm happy to drop off the game pieces and answer any questions you might have! </a:t>
            </a:r>
          </a:p>
          <a:p>
            <a:pPr algn="l" defTabSz="1816098">
              <a:defRPr b="1" sz="8800">
                <a:solidFill>
                  <a:srgbClr val="FFFFFF"/>
                </a:solidFill>
              </a:defRPr>
            </a:pPr>
          </a:p>
          <a:p>
            <a:pPr algn="l" defTabSz="1816098">
              <a:defRPr b="1" sz="8800">
                <a:solidFill>
                  <a:srgbClr val="FFFFFF"/>
                </a:solidFill>
              </a:defRPr>
            </a:pPr>
            <a:r>
              <a:t>I'm here to help!</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2400" cap="flat">
          <a:solidFill>
            <a:schemeClr val="accent1"/>
          </a:solidFill>
          <a:prstDash val="solid"/>
          <a:round/>
        </a:ln>
        <a:effectLst/>
        <a:sp3d/>
      </a:spPr>
      <a:bodyPr rot="0" spcFirstLastPara="1" vertOverflow="overflow" horzOverflow="overflow" vert="horz" wrap="square" lIns="157157" tIns="157157" rIns="157157" bIns="157157" numCol="1" spcCol="38100" rtlCol="0" anchor="ctr" upright="0">
        <a:spAutoFit/>
      </a:bodyPr>
      <a:lstStyle>
        <a:def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2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76200" cap="flat">
          <a:noFill/>
          <a:miter lim="400000"/>
        </a:ln>
        <a:effectLst/>
        <a:sp3d/>
      </a:spPr>
      <a:bodyPr rot="0" spcFirstLastPara="1" vertOverflow="overflow" horzOverflow="overflow" vert="horz" wrap="square" lIns="157157" tIns="157157" rIns="157157" bIns="157157" numCol="1" spcCol="38100" rtlCol="0" anchor="ctr" upright="0">
        <a:spAutoFit/>
      </a:bodyPr>
      <a:lstStyle>
        <a:def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2400" cap="flat">
          <a:solidFill>
            <a:schemeClr val="accent1"/>
          </a:solidFill>
          <a:prstDash val="solid"/>
          <a:round/>
        </a:ln>
        <a:effectLst/>
        <a:sp3d/>
      </a:spPr>
      <a:bodyPr rot="0" spcFirstLastPara="1" vertOverflow="overflow" horzOverflow="overflow" vert="horz" wrap="square" lIns="157157" tIns="157157" rIns="157157" bIns="157157" numCol="1" spcCol="38100" rtlCol="0" anchor="ctr" upright="0">
        <a:spAutoFit/>
      </a:bodyPr>
      <a:lstStyle>
        <a:def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2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76200" cap="flat">
          <a:noFill/>
          <a:miter lim="400000"/>
        </a:ln>
        <a:effectLst/>
        <a:sp3d/>
      </a:spPr>
      <a:bodyPr rot="0" spcFirstLastPara="1" vertOverflow="overflow" horzOverflow="overflow" vert="horz" wrap="square" lIns="157157" tIns="157157" rIns="157157" bIns="157157" numCol="1" spcCol="38100" rtlCol="0" anchor="ctr" upright="0">
        <a:spAutoFit/>
      </a:bodyPr>
      <a:lstStyle>
        <a:defPPr marL="0" marR="0" indent="0" algn="ctr" defTabSz="5364341" rtl="0" fontAlgn="auto" latinLnBrk="0" hangingPunct="0">
          <a:lnSpc>
            <a:spcPct val="100000"/>
          </a:lnSpc>
          <a:spcBef>
            <a:spcPts val="0"/>
          </a:spcBef>
          <a:spcAft>
            <a:spcPts val="0"/>
          </a:spcAft>
          <a:buClrTx/>
          <a:buSzTx/>
          <a:buFontTx/>
          <a:buNone/>
          <a:tabLst/>
          <a:defRPr b="0" baseline="0" cap="none" i="0" spc="0" strike="noStrike" sz="48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