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0058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307510" y="1129241"/>
            <a:ext cx="6217921" cy="244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481240" y="3576320"/>
            <a:ext cx="3044191" cy="648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147541" y="9476627"/>
            <a:ext cx="232874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85254" marR="0" indent="-185254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01979" marR="0" indent="-213041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28512" marR="0" indent="-25063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49281" marR="0" indent="-28405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790875" marR="0" indent="-23671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OPE-DD-01.png" descr="HOPE-DD-0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662"/>
          <a:stretch>
            <a:fillRect/>
          </a:stretch>
        </p:blipFill>
        <p:spPr>
          <a:xfrm>
            <a:off x="277217" y="200327"/>
            <a:ext cx="9503945" cy="8583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ostcard Backgrounds (6).png" descr="Postcard Backgrounds (6).png"/>
          <p:cNvPicPr>
            <a:picLocks noChangeAspect="1"/>
          </p:cNvPicPr>
          <p:nvPr/>
        </p:nvPicPr>
        <p:blipFill>
          <a:blip r:embed="rId3">
            <a:extLst/>
          </a:blip>
          <a:srcRect l="15045" t="12894" r="21486" b="0"/>
          <a:stretch>
            <a:fillRect/>
          </a:stretch>
        </p:blipFill>
        <p:spPr>
          <a:xfrm>
            <a:off x="-101600" y="7623917"/>
            <a:ext cx="2679458" cy="2379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90302" y="183907"/>
            <a:ext cx="2503576" cy="91594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Agent Contact Information Here"/>
          <p:cNvSpPr txBox="1"/>
          <p:nvPr/>
        </p:nvSpPr>
        <p:spPr>
          <a:xfrm>
            <a:off x="2191900" y="9210435"/>
            <a:ext cx="5674600" cy="432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0360" tIns="30360" rIns="30360" bIns="30360" anchor="ctr">
            <a:spAutoFit/>
          </a:bodyPr>
          <a:lstStyle>
            <a:lvl1pPr algn="ctr" defTabSz="1788115">
              <a:lnSpc>
                <a:spcPct val="80000"/>
              </a:lnSpc>
              <a:defRPr spc="-50"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Agent Contact Information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