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058400" cy="155448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5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Diagram&#10;&#10;Description automatically generated">
            <a:extLst>
              <a:ext uri="{FF2B5EF4-FFF2-40B4-BE49-F238E27FC236}">
                <a16:creationId xmlns:a16="http://schemas.microsoft.com/office/drawing/2014/main" id="{6C2F9420-352D-49F5-8B44-920A8FAED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0"/>
            <a:ext cx="10057485" cy="155448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C8541589-9582-4553-94EB-FDB3BBEDFE24}"/>
              </a:ext>
            </a:extLst>
          </p:cNvPr>
          <p:cNvSpPr txBox="1"/>
          <p:nvPr/>
        </p:nvSpPr>
        <p:spPr>
          <a:xfrm>
            <a:off x="3284202" y="14706600"/>
            <a:ext cx="348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your contact information here.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Infographic Real Estate Predictions</dc:title>
  <cp:lastModifiedBy>Darryl Davis</cp:lastModifiedBy>
  <cp:revision>2</cp:revision>
  <dcterms:created xsi:type="dcterms:W3CDTF">2006-08-16T00:00:00Z</dcterms:created>
  <dcterms:modified xsi:type="dcterms:W3CDTF">2022-01-04T22:15:04Z</dcterms:modified>
  <dc:identifier>DAE0bYwnzxk</dc:identifier>
</cp:coreProperties>
</file>