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60000" cy="1016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62760"/>
            <a:ext cx="8636000" cy="3537185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5336352"/>
            <a:ext cx="7620000" cy="2452981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540926"/>
            <a:ext cx="2190750" cy="8610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1" y="540926"/>
            <a:ext cx="6445250" cy="86101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3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2532947"/>
            <a:ext cx="8763000" cy="4226277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6799207"/>
            <a:ext cx="8763000" cy="2222499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1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704629"/>
            <a:ext cx="4318000" cy="644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704629"/>
            <a:ext cx="4318000" cy="6446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540928"/>
            <a:ext cx="8763000" cy="1963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490612"/>
            <a:ext cx="4298156" cy="1220610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3711222"/>
            <a:ext cx="4298156" cy="5458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490612"/>
            <a:ext cx="4319323" cy="1220610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3711222"/>
            <a:ext cx="4319323" cy="5458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5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77333"/>
            <a:ext cx="3276864" cy="2370667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462854"/>
            <a:ext cx="5143500" cy="7220185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048000"/>
            <a:ext cx="3276864" cy="5646797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677333"/>
            <a:ext cx="3276864" cy="2370667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1462854"/>
            <a:ext cx="5143500" cy="7220185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048000"/>
            <a:ext cx="3276864" cy="5646797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0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540928"/>
            <a:ext cx="8763000" cy="1963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704629"/>
            <a:ext cx="8763000" cy="6446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9416817"/>
            <a:ext cx="2286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15DA2-AC14-4858-B5AA-1189E719D1E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9416817"/>
            <a:ext cx="3429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9416817"/>
            <a:ext cx="228600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4123-77FC-4A90-B495-E3DE77A4D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949450" y="9310132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9" name="Picture 8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F554D6C7-7A77-4E40-8FB5-09BF16171D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5"/>
          <a:stretch/>
        </p:blipFill>
        <p:spPr>
          <a:xfrm>
            <a:off x="0" y="0"/>
            <a:ext cx="10160000" cy="908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7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Escobar</dc:creator>
  <cp:lastModifiedBy>Julia Escobar</cp:lastModifiedBy>
  <cp:revision>9</cp:revision>
  <dcterms:created xsi:type="dcterms:W3CDTF">2020-05-27T16:43:03Z</dcterms:created>
  <dcterms:modified xsi:type="dcterms:W3CDTF">2022-03-23T12:33:55Z</dcterms:modified>
</cp:coreProperties>
</file>