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0160000" cy="1016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762000" y="1662758"/>
            <a:ext cx="8636000" cy="3537188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336352"/>
            <a:ext cx="7620000" cy="245298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600"/>
            </a:lvl1pPr>
            <a:lvl2pPr marL="0" indent="0" algn="ctr">
              <a:buSzTx/>
              <a:buFontTx/>
              <a:buNone/>
              <a:defRPr sz="2600"/>
            </a:lvl2pPr>
            <a:lvl3pPr marL="0" indent="0" algn="ctr">
              <a:buSzTx/>
              <a:buFontTx/>
              <a:buNone/>
              <a:defRPr sz="2600"/>
            </a:lvl3pPr>
            <a:lvl4pPr marL="0" indent="0" algn="ctr">
              <a:buSzTx/>
              <a:buFontTx/>
              <a:buNone/>
              <a:defRPr sz="2600"/>
            </a:lvl4pPr>
            <a:lvl5pPr marL="0" indent="0" algn="ctr">
              <a:buSzTx/>
              <a:buFontTx/>
              <a:buNone/>
              <a:defRPr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7270750" y="540924"/>
            <a:ext cx="2190751" cy="861013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698501" y="540924"/>
            <a:ext cx="6445252" cy="861013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93207" y="2532945"/>
            <a:ext cx="8763002" cy="4226280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93207" y="6799205"/>
            <a:ext cx="8763002" cy="22225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600"/>
            </a:lvl1pPr>
            <a:lvl2pPr marL="0" indent="0">
              <a:buSzTx/>
              <a:buFontTx/>
              <a:buNone/>
              <a:defRPr sz="2600"/>
            </a:lvl2pPr>
            <a:lvl3pPr marL="0" indent="0">
              <a:buSzTx/>
              <a:buFontTx/>
              <a:buNone/>
              <a:defRPr sz="2600"/>
            </a:lvl3pPr>
            <a:lvl4pPr marL="0" indent="0">
              <a:buSzTx/>
              <a:buFontTx/>
              <a:buNone/>
              <a:defRPr sz="2600"/>
            </a:lvl4pPr>
            <a:lvl5pPr marL="0" indent="0">
              <a:buSzTx/>
              <a:buFontTx/>
              <a:buNone/>
              <a:defRPr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98500" y="2704627"/>
            <a:ext cx="4318000" cy="644642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99822" y="540927"/>
            <a:ext cx="8763001" cy="196379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99822" y="2490610"/>
            <a:ext cx="4298159" cy="122061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600"/>
            </a:lvl1pPr>
            <a:lvl2pPr marL="0" indent="0">
              <a:buSzTx/>
              <a:buFontTx/>
              <a:buNone/>
              <a:defRPr b="1" sz="2600"/>
            </a:lvl2pPr>
            <a:lvl3pPr marL="0" indent="0">
              <a:buSzTx/>
              <a:buFontTx/>
              <a:buNone/>
              <a:defRPr b="1" sz="2600"/>
            </a:lvl3pPr>
            <a:lvl4pPr marL="0" indent="0">
              <a:buSzTx/>
              <a:buFontTx/>
              <a:buNone/>
              <a:defRPr b="1" sz="2600"/>
            </a:lvl4pPr>
            <a:lvl5pPr marL="0" indent="0">
              <a:buSzTx/>
              <a:buFontTx/>
              <a:buNone/>
              <a:defRPr b="1"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5143501" y="2490611"/>
            <a:ext cx="4319325" cy="1220611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99822" y="677332"/>
            <a:ext cx="3276867" cy="2370669"/>
          </a:xfrm>
          <a:prstGeom prst="rect">
            <a:avLst/>
          </a:prstGeom>
        </p:spPr>
        <p:txBody>
          <a:bodyPr anchor="b"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4319323" y="1462854"/>
            <a:ext cx="5143502" cy="7220185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  <a:lvl2pPr marL="794765" indent="-286769">
              <a:defRPr sz="3500"/>
            </a:lvl2pPr>
            <a:lvl3pPr marL="1357908" indent="-341919">
              <a:defRPr sz="3500"/>
            </a:lvl3pPr>
            <a:lvl4pPr marL="1928071" indent="-404085">
              <a:defRPr sz="3500"/>
            </a:lvl4pPr>
            <a:lvl5pPr marL="2436066" indent="-404085">
              <a:defRPr sz="3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699824" y="3047998"/>
            <a:ext cx="3276864" cy="56468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99822" y="677332"/>
            <a:ext cx="3276867" cy="2370669"/>
          </a:xfrm>
          <a:prstGeom prst="rect">
            <a:avLst/>
          </a:prstGeom>
        </p:spPr>
        <p:txBody>
          <a:bodyPr anchor="b"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4319323" y="1462854"/>
            <a:ext cx="5143502" cy="722018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99822" y="3048000"/>
            <a:ext cx="3276867" cy="564679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700"/>
            </a:lvl1pPr>
            <a:lvl2pPr marL="0" indent="0">
              <a:buSzTx/>
              <a:buFontTx/>
              <a:buNone/>
              <a:defRPr sz="1700"/>
            </a:lvl2pPr>
            <a:lvl3pPr marL="0" indent="0">
              <a:buSzTx/>
              <a:buFontTx/>
              <a:buNone/>
              <a:defRPr sz="1700"/>
            </a:lvl3pPr>
            <a:lvl4pPr marL="0" indent="0">
              <a:buSzTx/>
              <a:buFontTx/>
              <a:buNone/>
              <a:defRPr sz="1700"/>
            </a:lvl4pPr>
            <a:lvl5pPr marL="0" indent="0">
              <a:buSzTx/>
              <a:buFontTx/>
              <a:buNone/>
              <a:defRPr sz="1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98500" y="540927"/>
            <a:ext cx="8763000" cy="1963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98500" y="2704627"/>
            <a:ext cx="8763000" cy="6446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9190004" y="9558179"/>
            <a:ext cx="271496" cy="2582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3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53996" marR="0" indent="-253996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10836" marR="0" indent="-302842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73894" marR="0" indent="-35790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917680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425675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933669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41665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949660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457655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6.png" descr="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0160000" cy="10160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extBox 5"/>
          <p:cNvSpPr txBox="1"/>
          <p:nvPr/>
        </p:nvSpPr>
        <p:spPr>
          <a:xfrm>
            <a:off x="391582" y="9345963"/>
            <a:ext cx="6261102" cy="333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Agent Name | Phone | Website </a:t>
            </a:r>
          </a:p>
        </p:txBody>
      </p:sp>
      <p:pic>
        <p:nvPicPr>
          <p:cNvPr id="114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3435" y="9327960"/>
            <a:ext cx="1617520" cy="3691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