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0160000" cy="1016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62000" y="1662758"/>
            <a:ext cx="8636000" cy="3537188"/>
          </a:xfrm>
          <a:prstGeom prst="rect">
            <a:avLst/>
          </a:prstGeom>
        </p:spPr>
        <p:txBody>
          <a:bodyPr anchor="b"/>
          <a:lstStyle>
            <a:lvl1pPr algn="ctr"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336352"/>
            <a:ext cx="7620000" cy="245298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600"/>
            </a:lvl1pPr>
            <a:lvl2pPr marL="0" indent="0" algn="ctr">
              <a:buSzTx/>
              <a:buFontTx/>
              <a:buNone/>
              <a:defRPr sz="2600"/>
            </a:lvl2pPr>
            <a:lvl3pPr marL="0" indent="0" algn="ctr">
              <a:buSzTx/>
              <a:buFontTx/>
              <a:buNone/>
              <a:defRPr sz="2600"/>
            </a:lvl3pPr>
            <a:lvl4pPr marL="0" indent="0" algn="ctr">
              <a:buSzTx/>
              <a:buFontTx/>
              <a:buNone/>
              <a:defRPr sz="2600"/>
            </a:lvl4pPr>
            <a:lvl5pPr marL="0" indent="0" algn="ctr">
              <a:buSzTx/>
              <a:buFontTx/>
              <a:buNone/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7270750" y="540924"/>
            <a:ext cx="2190751" cy="861013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698501" y="540924"/>
            <a:ext cx="6445252" cy="861013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693207" y="2532945"/>
            <a:ext cx="8763002" cy="4226280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693207" y="6799205"/>
            <a:ext cx="8763002" cy="22225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/>
            </a:lvl1pPr>
            <a:lvl2pPr marL="0" indent="0">
              <a:buSzTx/>
              <a:buFontTx/>
              <a:buNone/>
              <a:defRPr sz="2600"/>
            </a:lvl2pPr>
            <a:lvl3pPr marL="0" indent="0">
              <a:buSzTx/>
              <a:buFontTx/>
              <a:buNone/>
              <a:defRPr sz="2600"/>
            </a:lvl3pPr>
            <a:lvl4pPr marL="0" indent="0">
              <a:buSzTx/>
              <a:buFontTx/>
              <a:buNone/>
              <a:defRPr sz="2600"/>
            </a:lvl4pPr>
            <a:lvl5pPr marL="0" indent="0">
              <a:buSzTx/>
              <a:buFontTx/>
              <a:buNone/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698500" y="2704627"/>
            <a:ext cx="4318000" cy="644642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699822" y="540927"/>
            <a:ext cx="8763001" cy="196379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699822" y="2490610"/>
            <a:ext cx="4298159" cy="122061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600"/>
            </a:lvl1pPr>
            <a:lvl2pPr marL="0" indent="0">
              <a:buSzTx/>
              <a:buFontTx/>
              <a:buNone/>
              <a:defRPr b="1" sz="2600"/>
            </a:lvl2pPr>
            <a:lvl3pPr marL="0" indent="0">
              <a:buSzTx/>
              <a:buFontTx/>
              <a:buNone/>
              <a:defRPr b="1" sz="2600"/>
            </a:lvl3pPr>
            <a:lvl4pPr marL="0" indent="0">
              <a:buSzTx/>
              <a:buFontTx/>
              <a:buNone/>
              <a:defRPr b="1" sz="2600"/>
            </a:lvl4pPr>
            <a:lvl5pPr marL="0" indent="0">
              <a:buSzTx/>
              <a:buFontTx/>
              <a:buNone/>
              <a:defRPr b="1"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5143501" y="2490611"/>
            <a:ext cx="4319325" cy="1220611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699822" y="677332"/>
            <a:ext cx="3276867" cy="2370669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4319323" y="1462854"/>
            <a:ext cx="5143502" cy="7220185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 marL="794765" indent="-286769">
              <a:defRPr sz="3500"/>
            </a:lvl2pPr>
            <a:lvl3pPr marL="1357908" indent="-341919">
              <a:defRPr sz="3500"/>
            </a:lvl3pPr>
            <a:lvl4pPr marL="1928071" indent="-404085">
              <a:defRPr sz="3500"/>
            </a:lvl4pPr>
            <a:lvl5pPr marL="2436066" indent="-404085">
              <a:defRPr sz="3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699824" y="3047998"/>
            <a:ext cx="3276864" cy="56468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699822" y="677332"/>
            <a:ext cx="3276867" cy="2370669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4319323" y="1462854"/>
            <a:ext cx="5143502" cy="7220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99822" y="3048000"/>
            <a:ext cx="3276867" cy="564679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700"/>
            </a:lvl1pPr>
            <a:lvl2pPr marL="0" indent="0">
              <a:buSzTx/>
              <a:buFontTx/>
              <a:buNone/>
              <a:defRPr sz="1700"/>
            </a:lvl2pPr>
            <a:lvl3pPr marL="0" indent="0">
              <a:buSzTx/>
              <a:buFontTx/>
              <a:buNone/>
              <a:defRPr sz="1700"/>
            </a:lvl3pPr>
            <a:lvl4pPr marL="0" indent="0">
              <a:buSzTx/>
              <a:buFontTx/>
              <a:buNone/>
              <a:defRPr sz="1700"/>
            </a:lvl4pPr>
            <a:lvl5pPr marL="0" indent="0">
              <a:buSzTx/>
              <a:buFontTx/>
              <a:buNone/>
              <a:defRPr sz="1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98500" y="540927"/>
            <a:ext cx="8763000" cy="196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98500" y="2704627"/>
            <a:ext cx="8763000" cy="644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9190004" y="9558179"/>
            <a:ext cx="271496" cy="2582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3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3996" marR="0" indent="-253996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810836" marR="0" indent="-302842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373894" marR="0" indent="-357904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917680" marR="0" indent="-393694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425675" marR="0" indent="-393694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33669" marR="0" indent="-393694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41665" marR="0" indent="-393694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49660" marR="0" indent="-393694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457655" marR="0" indent="-393694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101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Box 5"/>
          <p:cNvSpPr txBox="1"/>
          <p:nvPr/>
        </p:nvSpPr>
        <p:spPr>
          <a:xfrm>
            <a:off x="1949449" y="8304473"/>
            <a:ext cx="6261102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chemeClr val="accent1">
                    <a:satOff val="-3547"/>
                    <a:lumOff val="-10352"/>
                  </a:schemeClr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Agent Name | Phone | Website </a:t>
            </a:r>
          </a:p>
        </p:txBody>
      </p:sp>
      <p:pic>
        <p:nvPicPr>
          <p:cNvPr id="114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71168" y="9471774"/>
            <a:ext cx="1617521" cy="3691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