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1430000" cy="11430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sz="half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b="1" cap="all" sz="4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quarter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2400"/>
            </a:lvl1pPr>
            <a:lvl2pPr marL="0" indent="457200">
              <a:spcBef>
                <a:spcPts val="500"/>
              </a:spcBef>
              <a:buSzTx/>
              <a:buFontTx/>
              <a:buNone/>
              <a:defRPr b="1" sz="2400"/>
            </a:lvl2pPr>
            <a:lvl3pPr marL="0" indent="914400">
              <a:spcBef>
                <a:spcPts val="500"/>
              </a:spcBef>
              <a:buSzTx/>
              <a:buFontTx/>
              <a:buNone/>
              <a:defRPr b="1" sz="2400"/>
            </a:lvl3pPr>
            <a:lvl4pPr marL="0" indent="1371600">
              <a:spcBef>
                <a:spcPts val="500"/>
              </a:spcBef>
              <a:buSzTx/>
              <a:buFontTx/>
              <a:buNone/>
              <a:defRPr b="1" sz="2400"/>
            </a:lvl4pPr>
            <a:lvl5pPr marL="0" indent="1828800">
              <a:spcBef>
                <a:spcPts val="500"/>
              </a:spcBef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b="1" sz="24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b="1" sz="20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quarter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571500" y="153458"/>
            <a:ext cx="10287000" cy="25135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571500" y="2667000"/>
            <a:ext cx="10287000" cy="876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rcRect l="24661" t="0" r="24661" b="0"/>
          <a:stretch>
            <a:fillRect/>
          </a:stretch>
        </p:blipFill>
        <p:spPr>
          <a:xfrm>
            <a:off x="0" y="0"/>
            <a:ext cx="11430000" cy="11430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1430000" cy="11430000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Freeform 4"/>
          <p:cNvSpPr/>
          <p:nvPr/>
        </p:nvSpPr>
        <p:spPr>
          <a:xfrm>
            <a:off x="1328064" y="1447772"/>
            <a:ext cx="8749501" cy="874946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1270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97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948659" y="8033333"/>
            <a:ext cx="7522193" cy="2188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483140" y="8289359"/>
            <a:ext cx="4463718" cy="10266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