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Lst>
  <p:sldSz cx="7772400" cy="100584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b="def" i="def"/>
      <a:tcStyle>
        <a:tcBdr/>
        <a:fill>
          <a:solidFill>
            <a:srgbClr val="E8EBF5"/>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b="def" i="def"/>
      <a:tcStyle>
        <a:tcBdr/>
        <a:fill>
          <a:solidFill>
            <a:srgbClr val="F0F0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b="def" i="def"/>
      <a:tcStyle>
        <a:tcBdr/>
        <a:fill>
          <a:solidFill>
            <a:srgbClr val="EBF1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1" name="Shape 91"/>
          <p:cNvSpPr/>
          <p:nvPr>
            <p:ph type="sldImg"/>
          </p:nvPr>
        </p:nvSpPr>
        <p:spPr>
          <a:xfrm>
            <a:off x="1143000" y="685800"/>
            <a:ext cx="4572000" cy="3429000"/>
          </a:xfrm>
          <a:prstGeom prst="rect">
            <a:avLst/>
          </a:prstGeom>
        </p:spPr>
        <p:txBody>
          <a:bodyPr/>
          <a:lstStyle/>
          <a:p>
            <a:pPr/>
          </a:p>
        </p:txBody>
      </p:sp>
      <p:sp>
        <p:nvSpPr>
          <p:cNvPr id="92" name="Shape 9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582930" y="1646133"/>
            <a:ext cx="6606541" cy="3501814"/>
          </a:xfrm>
          <a:prstGeom prst="rect">
            <a:avLst/>
          </a:prstGeom>
        </p:spPr>
        <p:txBody>
          <a:bodyPr anchor="b"/>
          <a:lstStyle>
            <a:lvl1pPr algn="ctr">
              <a:defRPr sz="5100"/>
            </a:lvl1pPr>
          </a:lstStyle>
          <a:p>
            <a:pPr/>
            <a:r>
              <a:t>Title Text</a:t>
            </a:r>
          </a:p>
        </p:txBody>
      </p:sp>
      <p:sp>
        <p:nvSpPr>
          <p:cNvPr id="12" name="Body Level One…"/>
          <p:cNvSpPr txBox="1"/>
          <p:nvPr>
            <p:ph type="body" sz="quarter" idx="1"/>
          </p:nvPr>
        </p:nvSpPr>
        <p:spPr>
          <a:xfrm>
            <a:off x="971550" y="5282989"/>
            <a:ext cx="5829300" cy="2428452"/>
          </a:xfrm>
          <a:prstGeom prst="rect">
            <a:avLst/>
          </a:prstGeom>
        </p:spPr>
        <p:txBody>
          <a:bodyPr/>
          <a:lstStyle>
            <a:lvl1pPr marL="0" indent="0" algn="ctr">
              <a:buSzTx/>
              <a:buFontTx/>
              <a:buNone/>
              <a:defRPr sz="2000"/>
            </a:lvl1pPr>
            <a:lvl2pPr marL="0" indent="388620" algn="ctr">
              <a:buSzTx/>
              <a:buFontTx/>
              <a:buNone/>
              <a:defRPr sz="2000"/>
            </a:lvl2pPr>
            <a:lvl3pPr marL="0" indent="777240" algn="ctr">
              <a:buSzTx/>
              <a:buFontTx/>
              <a:buNone/>
              <a:defRPr sz="2000"/>
            </a:lvl3pPr>
            <a:lvl4pPr marL="0" indent="1165860" algn="ctr">
              <a:buSzTx/>
              <a:buFontTx/>
              <a:buNone/>
              <a:defRPr sz="2000"/>
            </a:lvl4pPr>
            <a:lvl5pPr marL="0" indent="1554480" algn="ctr">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530304" y="2507618"/>
            <a:ext cx="6703696" cy="4184015"/>
          </a:xfrm>
          <a:prstGeom prst="rect">
            <a:avLst/>
          </a:prstGeom>
        </p:spPr>
        <p:txBody>
          <a:bodyPr anchor="b"/>
          <a:lstStyle>
            <a:lvl1pPr>
              <a:defRPr sz="5100"/>
            </a:lvl1pPr>
          </a:lstStyle>
          <a:p>
            <a:pPr/>
            <a:r>
              <a:t>Title Text</a:t>
            </a:r>
          </a:p>
        </p:txBody>
      </p:sp>
      <p:sp>
        <p:nvSpPr>
          <p:cNvPr id="30" name="Body Level One…"/>
          <p:cNvSpPr txBox="1"/>
          <p:nvPr>
            <p:ph type="body" sz="quarter" idx="1"/>
          </p:nvPr>
        </p:nvSpPr>
        <p:spPr>
          <a:xfrm>
            <a:off x="530304" y="6731214"/>
            <a:ext cx="6703696" cy="2200275"/>
          </a:xfrm>
          <a:prstGeom prst="rect">
            <a:avLst/>
          </a:prstGeom>
        </p:spPr>
        <p:txBody>
          <a:bodyPr/>
          <a:lstStyle>
            <a:lvl1pPr marL="0" indent="0">
              <a:buSzTx/>
              <a:buFontTx/>
              <a:buNone/>
              <a:defRPr sz="2000"/>
            </a:lvl1pPr>
            <a:lvl2pPr marL="0" indent="388620">
              <a:buSzTx/>
              <a:buFontTx/>
              <a:buNone/>
              <a:defRPr sz="2000"/>
            </a:lvl2pPr>
            <a:lvl3pPr marL="0" indent="777240">
              <a:buSzTx/>
              <a:buFontTx/>
              <a:buNone/>
              <a:defRPr sz="2000"/>
            </a:lvl3pPr>
            <a:lvl4pPr marL="0" indent="1165860">
              <a:buSzTx/>
              <a:buFontTx/>
              <a:buNone/>
              <a:defRPr sz="2000"/>
            </a:lvl4pPr>
            <a:lvl5pPr marL="0" indent="1554480">
              <a:buSzTx/>
              <a:buFontTx/>
              <a:buNone/>
              <a:defRPr sz="2000"/>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534352" y="2677584"/>
            <a:ext cx="3303272" cy="6381963"/>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xfrm>
            <a:off x="535364" y="535519"/>
            <a:ext cx="6703696" cy="1944160"/>
          </a:xfrm>
          <a:prstGeom prst="rect">
            <a:avLst/>
          </a:prstGeom>
        </p:spPr>
        <p:txBody>
          <a:bodyPr/>
          <a:lstStyle/>
          <a:p>
            <a:pPr/>
            <a:r>
              <a:t>Title Text</a:t>
            </a:r>
          </a:p>
        </p:txBody>
      </p:sp>
      <p:sp>
        <p:nvSpPr>
          <p:cNvPr id="48" name="Body Level One…"/>
          <p:cNvSpPr txBox="1"/>
          <p:nvPr>
            <p:ph type="body" sz="quarter" idx="1"/>
          </p:nvPr>
        </p:nvSpPr>
        <p:spPr>
          <a:xfrm>
            <a:off x="535366" y="2465706"/>
            <a:ext cx="3288089" cy="1208405"/>
          </a:xfrm>
          <a:prstGeom prst="rect">
            <a:avLst/>
          </a:prstGeom>
        </p:spPr>
        <p:txBody>
          <a:bodyPr anchor="b"/>
          <a:lstStyle>
            <a:lvl1pPr marL="0" indent="0">
              <a:buSzTx/>
              <a:buFontTx/>
              <a:buNone/>
              <a:defRPr b="1" sz="2000"/>
            </a:lvl1pPr>
            <a:lvl2pPr marL="0" indent="388620">
              <a:buSzTx/>
              <a:buFontTx/>
              <a:buNone/>
              <a:defRPr b="1" sz="2000"/>
            </a:lvl2pPr>
            <a:lvl3pPr marL="0" indent="777240">
              <a:buSzTx/>
              <a:buFontTx/>
              <a:buNone/>
              <a:defRPr b="1" sz="2000"/>
            </a:lvl3pPr>
            <a:lvl4pPr marL="0" indent="1165860">
              <a:buSzTx/>
              <a:buFontTx/>
              <a:buNone/>
              <a:defRPr b="1" sz="2000"/>
            </a:lvl4pPr>
            <a:lvl5pPr marL="0" indent="1554480">
              <a:buSzTx/>
              <a:buFontTx/>
              <a:buNone/>
              <a:defRPr b="1" sz="2000"/>
            </a:lvl5pPr>
          </a:lstStyle>
          <a:p>
            <a:pPr/>
            <a:r>
              <a:t>Body Level One</a:t>
            </a:r>
          </a:p>
          <a:p>
            <a:pPr lvl="1"/>
            <a:r>
              <a:t>Body Level Two</a:t>
            </a:r>
          </a:p>
          <a:p>
            <a:pPr lvl="2"/>
            <a:r>
              <a:t>Body Level Three</a:t>
            </a:r>
          </a:p>
          <a:p>
            <a:pPr lvl="3"/>
            <a:r>
              <a:t>Body Level Four</a:t>
            </a:r>
          </a:p>
          <a:p>
            <a:pPr lvl="4"/>
            <a:r>
              <a:t>Body Level Five</a:t>
            </a:r>
          </a:p>
        </p:txBody>
      </p:sp>
      <p:sp>
        <p:nvSpPr>
          <p:cNvPr id="49" name="Text Placeholder 4"/>
          <p:cNvSpPr/>
          <p:nvPr>
            <p:ph type="body" sz="quarter" idx="21"/>
          </p:nvPr>
        </p:nvSpPr>
        <p:spPr>
          <a:xfrm>
            <a:off x="3934778" y="2465706"/>
            <a:ext cx="3304283" cy="1208405"/>
          </a:xfrm>
          <a:prstGeom prst="rect">
            <a:avLst/>
          </a:prstGeom>
        </p:spPr>
        <p:txBody>
          <a:bodyPr anchor="b"/>
          <a:lstStyle/>
          <a:p>
            <a:pPr marL="0" indent="0">
              <a:buSzTx/>
              <a:buFontTx/>
              <a:buNone/>
              <a:defRPr b="1" sz="20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535364" y="670559"/>
            <a:ext cx="2506803" cy="2346962"/>
          </a:xfrm>
          <a:prstGeom prst="rect">
            <a:avLst/>
          </a:prstGeom>
        </p:spPr>
        <p:txBody>
          <a:bodyPr anchor="b"/>
          <a:lstStyle>
            <a:lvl1pPr>
              <a:defRPr sz="2700"/>
            </a:lvl1pPr>
          </a:lstStyle>
          <a:p>
            <a:pPr/>
            <a:r>
              <a:t>Title Text</a:t>
            </a:r>
          </a:p>
        </p:txBody>
      </p:sp>
      <p:sp>
        <p:nvSpPr>
          <p:cNvPr id="73" name="Body Level One…"/>
          <p:cNvSpPr txBox="1"/>
          <p:nvPr>
            <p:ph type="body" sz="half" idx="1"/>
          </p:nvPr>
        </p:nvSpPr>
        <p:spPr>
          <a:xfrm>
            <a:off x="3304282" y="1448226"/>
            <a:ext cx="3934779" cy="7147984"/>
          </a:xfrm>
          <a:prstGeom prst="rect">
            <a:avLst/>
          </a:prstGeom>
        </p:spPr>
        <p:txBody>
          <a:bodyPr/>
          <a:lstStyle>
            <a:lvl1pPr>
              <a:defRPr sz="2700"/>
            </a:lvl1pPr>
            <a:lvl2pPr marL="616723" indent="-228103">
              <a:defRPr sz="2700"/>
            </a:lvl2pPr>
            <a:lvl3pPr marL="1039558" indent="-262318">
              <a:defRPr sz="2700"/>
            </a:lvl3pPr>
            <a:lvl4pPr marL="1474469" indent="-308610">
              <a:defRPr sz="2700"/>
            </a:lvl4pPr>
            <a:lvl5pPr marL="1863089" indent="-308610">
              <a:defRPr sz="2700"/>
            </a:lvl5pPr>
          </a:lstStyle>
          <a:p>
            <a:pPr/>
            <a:r>
              <a:t>Body Level One</a:t>
            </a:r>
          </a:p>
          <a:p>
            <a:pPr lvl="1"/>
            <a:r>
              <a:t>Body Level Two</a:t>
            </a:r>
          </a:p>
          <a:p>
            <a:pPr lvl="2"/>
            <a:r>
              <a:t>Body Level Three</a:t>
            </a:r>
          </a:p>
          <a:p>
            <a:pPr lvl="3"/>
            <a:r>
              <a:t>Body Level Four</a:t>
            </a:r>
          </a:p>
          <a:p>
            <a:pPr lvl="4"/>
            <a:r>
              <a:t>Body Level Five</a:t>
            </a:r>
          </a:p>
        </p:txBody>
      </p:sp>
      <p:sp>
        <p:nvSpPr>
          <p:cNvPr id="74" name="Text Placeholder 3"/>
          <p:cNvSpPr/>
          <p:nvPr>
            <p:ph type="body" sz="quarter" idx="21"/>
          </p:nvPr>
        </p:nvSpPr>
        <p:spPr>
          <a:xfrm>
            <a:off x="535364" y="3017520"/>
            <a:ext cx="2506803" cy="5590330"/>
          </a:xfrm>
          <a:prstGeom prst="rect">
            <a:avLst/>
          </a:prstGeom>
        </p:spPr>
        <p:txBody>
          <a:bodyPr/>
          <a:lstStyle/>
          <a:p>
            <a:pPr marL="0" indent="0">
              <a:buSzTx/>
              <a:buFontTx/>
              <a:buNone/>
              <a:defRPr sz="13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Title Text"/>
          <p:cNvSpPr txBox="1"/>
          <p:nvPr>
            <p:ph type="title"/>
          </p:nvPr>
        </p:nvSpPr>
        <p:spPr>
          <a:xfrm>
            <a:off x="535364" y="670559"/>
            <a:ext cx="2506803" cy="2346962"/>
          </a:xfrm>
          <a:prstGeom prst="rect">
            <a:avLst/>
          </a:prstGeom>
        </p:spPr>
        <p:txBody>
          <a:bodyPr anchor="b"/>
          <a:lstStyle>
            <a:lvl1pPr>
              <a:defRPr sz="2700"/>
            </a:lvl1pPr>
          </a:lstStyle>
          <a:p>
            <a:pPr/>
            <a:r>
              <a:t>Title Text</a:t>
            </a:r>
          </a:p>
        </p:txBody>
      </p:sp>
      <p:sp>
        <p:nvSpPr>
          <p:cNvPr id="83" name="Picture Placeholder 2"/>
          <p:cNvSpPr/>
          <p:nvPr>
            <p:ph type="pic" sz="half" idx="21"/>
          </p:nvPr>
        </p:nvSpPr>
        <p:spPr>
          <a:xfrm>
            <a:off x="3304282" y="1448226"/>
            <a:ext cx="3934779" cy="7147984"/>
          </a:xfrm>
          <a:prstGeom prst="rect">
            <a:avLst/>
          </a:prstGeom>
        </p:spPr>
        <p:txBody>
          <a:bodyPr lIns="91439" rIns="91439">
            <a:noAutofit/>
          </a:bodyPr>
          <a:lstStyle/>
          <a:p>
            <a:pPr/>
          </a:p>
        </p:txBody>
      </p:sp>
      <p:sp>
        <p:nvSpPr>
          <p:cNvPr id="84" name="Body Level One…"/>
          <p:cNvSpPr txBox="1"/>
          <p:nvPr>
            <p:ph type="body" sz="quarter" idx="1"/>
          </p:nvPr>
        </p:nvSpPr>
        <p:spPr>
          <a:xfrm>
            <a:off x="535364" y="3017520"/>
            <a:ext cx="2506803" cy="5590330"/>
          </a:xfrm>
          <a:prstGeom prst="rect">
            <a:avLst/>
          </a:prstGeom>
        </p:spPr>
        <p:txBody>
          <a:bodyPr/>
          <a:lstStyle>
            <a:lvl1pPr marL="0" indent="0">
              <a:buSzTx/>
              <a:buFontTx/>
              <a:buNone/>
              <a:defRPr sz="1300"/>
            </a:lvl1pPr>
            <a:lvl2pPr marL="0" indent="388620">
              <a:buSzTx/>
              <a:buFontTx/>
              <a:buNone/>
              <a:defRPr sz="1300"/>
            </a:lvl2pPr>
            <a:lvl3pPr marL="0" indent="777240">
              <a:buSzTx/>
              <a:buFontTx/>
              <a:buNone/>
              <a:defRPr sz="1300"/>
            </a:lvl3pPr>
            <a:lvl4pPr marL="0" indent="1165860">
              <a:buSzTx/>
              <a:buFontTx/>
              <a:buNone/>
              <a:defRPr sz="1300"/>
            </a:lvl4pPr>
            <a:lvl5pPr marL="0" indent="1554480">
              <a:buSzTx/>
              <a:buFontTx/>
              <a:buNone/>
              <a:defRPr sz="1300"/>
            </a:lvl5pPr>
          </a:lstStyle>
          <a:p>
            <a:pPr/>
            <a:r>
              <a:t>Body Level One</a:t>
            </a:r>
          </a:p>
          <a:p>
            <a:pPr lvl="1"/>
            <a:r>
              <a:t>Body Level Two</a:t>
            </a:r>
          </a:p>
          <a:p>
            <a:pPr lvl="2"/>
            <a:r>
              <a:t>Body Level Three</a:t>
            </a:r>
          </a:p>
          <a:p>
            <a:pPr lvl="3"/>
            <a:r>
              <a:t>Body Level Four</a:t>
            </a:r>
          </a:p>
          <a:p>
            <a:pPr lvl="4"/>
            <a:r>
              <a:t>Body Level Five</a:t>
            </a:r>
          </a:p>
        </p:txBody>
      </p:sp>
      <p:sp>
        <p:nvSpPr>
          <p:cNvPr id="8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534352" y="535519"/>
            <a:ext cx="6703696" cy="1944160"/>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3" name="Body Level One…"/>
          <p:cNvSpPr txBox="1"/>
          <p:nvPr>
            <p:ph type="body" idx="1"/>
          </p:nvPr>
        </p:nvSpPr>
        <p:spPr>
          <a:xfrm>
            <a:off x="534352" y="2677584"/>
            <a:ext cx="6703696" cy="6381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7005171" y="9476152"/>
            <a:ext cx="232878" cy="228511"/>
          </a:xfrm>
          <a:prstGeom prst="rect">
            <a:avLst/>
          </a:prstGeom>
          <a:ln w="12700">
            <a:miter lim="400000"/>
          </a:ln>
        </p:spPr>
        <p:txBody>
          <a:bodyPr wrap="none" lIns="45719" rIns="45719" anchor="ctr">
            <a:spAutoFit/>
          </a:bodyPr>
          <a:lstStyle>
            <a:lvl1pPr algn="r">
              <a:defRPr sz="1000">
                <a:solidFill>
                  <a:srgbClr val="888888"/>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1pPr>
      <a:lvl2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2pPr>
      <a:lvl3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3pPr>
      <a:lvl4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4pPr>
      <a:lvl5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5pPr>
      <a:lvl6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6pPr>
      <a:lvl7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7pPr>
      <a:lvl8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8pPr>
      <a:lvl9pPr marL="0" marR="0" indent="0" algn="l" defTabSz="777240" rtl="0" latinLnBrk="0">
        <a:lnSpc>
          <a:spcPct val="90000"/>
        </a:lnSpc>
        <a:spcBef>
          <a:spcPts val="0"/>
        </a:spcBef>
        <a:spcAft>
          <a:spcPts val="0"/>
        </a:spcAft>
        <a:buClrTx/>
        <a:buSzTx/>
        <a:buFontTx/>
        <a:buNone/>
        <a:tabLst/>
        <a:defRPr b="0" baseline="0" cap="none" i="0" spc="0" strike="noStrike" sz="3700" u="none">
          <a:solidFill>
            <a:srgbClr val="000000"/>
          </a:solidFill>
          <a:uFillTx/>
          <a:latin typeface="+mj-lt"/>
          <a:ea typeface="+mj-ea"/>
          <a:cs typeface="+mj-cs"/>
          <a:sym typeface="Calibri"/>
        </a:defRPr>
      </a:lvl9pPr>
    </p:titleStyle>
    <p:bodyStyle>
      <a:lvl1pPr marL="194310" marR="0" indent="-19431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1pPr>
      <a:lvl2pPr marL="612076" marR="0" indent="-223456"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2pPr>
      <a:lvl3pPr marL="1040130" marR="0" indent="-262890"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3pPr>
      <a:lvl4pPr marL="146380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4pPr>
      <a:lvl5pPr marL="185242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5pPr>
      <a:lvl6pPr marL="224104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6pPr>
      <a:lvl7pPr marL="2629661"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7pPr>
      <a:lvl8pPr marL="301828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8pPr>
      <a:lvl9pPr marL="3406902" marR="0" indent="-297942" algn="l" defTabSz="777240" rtl="0" latinLnBrk="0">
        <a:lnSpc>
          <a:spcPct val="90000"/>
        </a:lnSpc>
        <a:spcBef>
          <a:spcPts val="800"/>
        </a:spcBef>
        <a:spcAft>
          <a:spcPts val="0"/>
        </a:spcAft>
        <a:buClrTx/>
        <a:buSzPct val="100000"/>
        <a:buFont typeface="Arial"/>
        <a:buChar char="•"/>
        <a:tabLst/>
        <a:defRPr b="0" baseline="0" cap="none" i="0" spc="0" strike="noStrike" sz="2300" u="none">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5pPr>
      <a:lvl6pPr marL="0" marR="0" indent="22860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6pPr>
      <a:lvl7pPr marL="0" marR="0" indent="27432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7pPr>
      <a:lvl8pPr marL="0" marR="0" indent="32004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8pPr>
      <a:lvl9pPr marL="0" marR="0" indent="3657600" algn="r" defTabSz="457200" rtl="0" latinLnBrk="0">
        <a:lnSpc>
          <a:spcPct val="100000"/>
        </a:lnSpc>
        <a:spcBef>
          <a:spcPts val="0"/>
        </a:spcBef>
        <a:spcAft>
          <a:spcPts val="0"/>
        </a:spcAft>
        <a:buClrTx/>
        <a:buSzTx/>
        <a:buFontTx/>
        <a:buNone/>
        <a:tabLst/>
        <a:defRPr b="0" baseline="0" cap="none" i="0" spc="0" strike="noStrike" sz="1000" u="none">
          <a:solidFill>
            <a:schemeClr val="tx1"/>
          </a:solidFill>
          <a:uFillTx/>
          <a:latin typeface="+mn-lt"/>
          <a:ea typeface="+mn-ea"/>
          <a:cs typeface="+mn-cs"/>
          <a:sym typeface="Calibri"/>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hyperlink" Target="http://www.DarrylSpeaks.com"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News Search Cheat Sheet.png" descr="News Search Cheat Sheet.png"/>
          <p:cNvPicPr>
            <a:picLocks noChangeAspect="1"/>
          </p:cNvPicPr>
          <p:nvPr/>
        </p:nvPicPr>
        <p:blipFill>
          <a:blip r:embed="rId2">
            <a:extLst/>
          </a:blip>
          <a:stretch>
            <a:fillRect/>
          </a:stretch>
        </p:blipFill>
        <p:spPr>
          <a:xfrm>
            <a:off x="0" y="473"/>
            <a:ext cx="7772400" cy="10057454"/>
          </a:xfrm>
          <a:prstGeom prst="rect">
            <a:avLst/>
          </a:prstGeom>
          <a:ln w="12700">
            <a:miter lim="400000"/>
          </a:ln>
        </p:spPr>
      </p:pic>
      <p:sp>
        <p:nvSpPr>
          <p:cNvPr id="95" name="TextBox 9"/>
          <p:cNvSpPr txBox="1"/>
          <p:nvPr/>
        </p:nvSpPr>
        <p:spPr>
          <a:xfrm>
            <a:off x="320193" y="9640010"/>
            <a:ext cx="7132014" cy="2754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defTabSz="2078181">
              <a:defRPr sz="1200">
                <a:latin typeface="Times New Roman"/>
                <a:ea typeface="Times New Roman"/>
                <a:cs typeface="Times New Roman"/>
                <a:sym typeface="Times New Roman"/>
              </a:defRPr>
            </a:pPr>
            <a:r>
              <a:t>Darryl Davis Seminars • 631.929.5555 • </a:t>
            </a:r>
            <a:r>
              <a:rPr u="sng">
                <a:solidFill>
                  <a:srgbClr val="0563C1"/>
                </a:solidFill>
                <a:uFill>
                  <a:solidFill>
                    <a:srgbClr val="0563C1"/>
                  </a:solidFill>
                </a:uFill>
                <a:hlinkClick r:id="rId3" invalidUrl="" action="" tgtFrame="" tooltip="" history="1" highlightClick="0" endSnd="0"/>
              </a:rPr>
              <a:t>www.DarrylSpeaks.com</a:t>
            </a:r>
          </a:p>
        </p:txBody>
      </p:sp>
      <p:sp>
        <p:nvSpPr>
          <p:cNvPr id="96" name="Unlock the Power of Information with the Ultimate News Search Cheat Sheet for Real Estate Professionals. In today's fast-paced real estate landscape, staying ahead of the curve is essential for not only delivering unparalleled service to your clients but"/>
          <p:cNvSpPr txBox="1"/>
          <p:nvPr/>
        </p:nvSpPr>
        <p:spPr>
          <a:xfrm>
            <a:off x="411023" y="1895875"/>
            <a:ext cx="6950355" cy="21042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spcBef>
                <a:spcPts val="1200"/>
              </a:spcBef>
              <a:defRPr sz="1200">
                <a:uFill>
                  <a:solidFill>
                    <a:srgbClr val="000000"/>
                  </a:solidFill>
                </a:uFill>
              </a:defRPr>
            </a:pPr>
            <a:r>
              <a:rPr b="1">
                <a:solidFill>
                  <a:srgbClr val="0E101A"/>
                </a:solidFill>
                <a:uFill>
                  <a:solidFill>
                    <a:srgbClr val="0E101A"/>
                  </a:solidFill>
                </a:uFill>
                <a:latin typeface="Times New Roman"/>
                <a:ea typeface="Times New Roman"/>
                <a:cs typeface="Times New Roman"/>
                <a:sym typeface="Times New Roman"/>
              </a:rPr>
              <a:t>Unlock the Power of Information with the</a:t>
            </a:r>
            <a:r>
              <a:rPr>
                <a:solidFill>
                  <a:srgbClr val="0E101A"/>
                </a:solidFill>
                <a:uFill>
                  <a:solidFill>
                    <a:srgbClr val="0E101A"/>
                  </a:solidFill>
                </a:uFill>
                <a:latin typeface="Times New Roman"/>
                <a:ea typeface="Times New Roman"/>
                <a:cs typeface="Times New Roman"/>
                <a:sym typeface="Times New Roman"/>
              </a:rPr>
              <a:t> </a:t>
            </a:r>
            <a:r>
              <a:rPr b="1" i="1">
                <a:solidFill>
                  <a:srgbClr val="0E101A"/>
                </a:solidFill>
                <a:uFill>
                  <a:solidFill>
                    <a:srgbClr val="0E101A"/>
                  </a:solidFill>
                </a:uFill>
                <a:latin typeface="Times New Roman"/>
                <a:ea typeface="Times New Roman"/>
                <a:cs typeface="Times New Roman"/>
                <a:sym typeface="Times New Roman"/>
              </a:rPr>
              <a:t>Ultimate News Search Cheat Sheet for Real Estate Professionals</a:t>
            </a:r>
            <a:r>
              <a:rPr>
                <a:solidFill>
                  <a:srgbClr val="0E101A"/>
                </a:solidFill>
                <a:uFill>
                  <a:solidFill>
                    <a:srgbClr val="0E101A"/>
                  </a:solidFill>
                </a:uFill>
                <a:latin typeface="Times New Roman"/>
                <a:ea typeface="Times New Roman"/>
                <a:cs typeface="Times New Roman"/>
                <a:sym typeface="Times New Roman"/>
              </a:rPr>
              <a:t>. In today's fast-paced real estate landscape, staying ahead of the curve is essential for not only delivering unparalleled service to your clients but also solidifying your position as an indispensable industry expert. </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12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That’s why we created this powerful </a:t>
            </a:r>
            <a:r>
              <a:rPr b="1" i="1">
                <a:solidFill>
                  <a:srgbClr val="0E101A"/>
                </a:solidFill>
                <a:uFill>
                  <a:solidFill>
                    <a:srgbClr val="0E101A"/>
                  </a:solidFill>
                </a:uFill>
                <a:latin typeface="Times New Roman"/>
                <a:ea typeface="Times New Roman"/>
                <a:cs typeface="Times New Roman"/>
                <a:sym typeface="Times New Roman"/>
              </a:rPr>
              <a:t>News Search Cheat Sheet</a:t>
            </a:r>
            <a:r>
              <a:rPr>
                <a:solidFill>
                  <a:srgbClr val="0E101A"/>
                </a:solidFill>
                <a:uFill>
                  <a:solidFill>
                    <a:srgbClr val="0E101A"/>
                  </a:solidFill>
                </a:uFill>
                <a:latin typeface="Times New Roman"/>
                <a:ea typeface="Times New Roman"/>
                <a:cs typeface="Times New Roman"/>
                <a:sym typeface="Times New Roman"/>
              </a:rPr>
              <a:t>. It’s designed to help you with the search terms you need to make Google your secret partner in finding valuable market trends, property updates, and impactful news stories. Elevate your client interactions, showcase your market acumen, and establish yourself as the go-to source of real estate information in your community.</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12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Depending on what information you are looking for, </a:t>
            </a:r>
            <a:r>
              <a:rPr b="1">
                <a:solidFill>
                  <a:srgbClr val="0E101A"/>
                </a:solidFill>
                <a:uFill>
                  <a:solidFill>
                    <a:srgbClr val="0E101A"/>
                  </a:solidFill>
                </a:uFill>
                <a:latin typeface="Times New Roman"/>
                <a:ea typeface="Times New Roman"/>
                <a:cs typeface="Times New Roman"/>
                <a:sym typeface="Times New Roman"/>
              </a:rPr>
              <a:t>copy and paste the corresponding search term into Google for the answers you need! </a:t>
            </a:r>
          </a:p>
        </p:txBody>
      </p:sp>
      <p:pic>
        <p:nvPicPr>
          <p:cNvPr id="97" name="Power-Agent-FINAL-LOGO.png" descr="Power-Agent-FINAL-LOGO.png"/>
          <p:cNvPicPr>
            <a:picLocks noChangeAspect="1"/>
          </p:cNvPicPr>
          <p:nvPr/>
        </p:nvPicPr>
        <p:blipFill>
          <a:blip r:embed="rId4">
            <a:extLst/>
          </a:blip>
          <a:stretch>
            <a:fillRect/>
          </a:stretch>
        </p:blipFill>
        <p:spPr>
          <a:xfrm>
            <a:off x="3322372" y="158510"/>
            <a:ext cx="1127656" cy="412558"/>
          </a:xfrm>
          <a:prstGeom prst="rect">
            <a:avLst/>
          </a:prstGeom>
          <a:ln w="12700">
            <a:miter lim="400000"/>
          </a:ln>
        </p:spPr>
      </p:pic>
      <p:sp>
        <p:nvSpPr>
          <p:cNvPr id="98" name="Real estate economy…"/>
          <p:cNvSpPr txBox="1"/>
          <p:nvPr/>
        </p:nvSpPr>
        <p:spPr>
          <a:xfrm>
            <a:off x="626923" y="4326455"/>
            <a:ext cx="2878119" cy="49998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economy</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Buying real estate economy</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Selling real estate economy</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Is now a good time to sell real estate</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Is now a good time to buy real estate</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market trends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Current home buying tips</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market analysis [month]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news [city/region/country]</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Top real estate markets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Home selling strategies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Current mortgage rate news</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Home buyer incentives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market predictions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Property market bubble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technology trends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Impact of [specific event, e.g., 'COVID-19', 'economic recession'] on real estate</a:t>
            </a:r>
            <a:endParaRPr>
              <a:solidFill>
                <a:srgbClr val="0E101A"/>
              </a:solidFill>
              <a:uFill>
                <a:solidFill>
                  <a:srgbClr val="0E101A"/>
                </a:solidFill>
              </a:uFill>
              <a:latin typeface="Times New Roman"/>
              <a:ea typeface="Times New Roman"/>
              <a:cs typeface="Times New Roman"/>
              <a:sym typeface="Times New Roman"/>
            </a:endParaRPr>
          </a:p>
        </p:txBody>
      </p:sp>
      <p:sp>
        <p:nvSpPr>
          <p:cNvPr id="99" name="Housing affordability [year]…"/>
          <p:cNvSpPr txBox="1"/>
          <p:nvPr/>
        </p:nvSpPr>
        <p:spPr>
          <a:xfrm>
            <a:off x="4322623" y="4326455"/>
            <a:ext cx="2878119" cy="393306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Housing affordability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Home staging tips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Virtual real estate tours trends</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investment news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Mortgage lending news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First-time home buyer programs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Residential property sales trends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Commercial real estate news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International real estate market news</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Luxury real estate market update</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Foreclosure market trends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Real estate regulations update</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Property tax changes [year]</a:t>
            </a:r>
            <a:endParaRPr>
              <a:solidFill>
                <a:srgbClr val="0E101A"/>
              </a:solidFill>
              <a:uFill>
                <a:solidFill>
                  <a:srgbClr val="0E101A"/>
                </a:solidFill>
              </a:uFill>
              <a:latin typeface="Times New Roman"/>
              <a:ea typeface="Times New Roman"/>
              <a:cs typeface="Times New Roman"/>
              <a:sym typeface="Times New Roman"/>
            </a:endParaRPr>
          </a:p>
          <a:p>
            <a:pPr algn="just">
              <a:spcBef>
                <a:spcPts val="600"/>
              </a:spcBef>
              <a:defRPr sz="1200">
                <a:uFill>
                  <a:solidFill>
                    <a:srgbClr val="000000"/>
                  </a:solidFill>
                </a:uFill>
              </a:defRPr>
            </a:pPr>
            <a:r>
              <a:rPr>
                <a:solidFill>
                  <a:srgbClr val="0E101A"/>
                </a:solidFill>
                <a:uFill>
                  <a:solidFill>
                    <a:srgbClr val="0E101A"/>
                  </a:solidFill>
                </a:uFill>
                <a:latin typeface="Times New Roman"/>
                <a:ea typeface="Times New Roman"/>
                <a:cs typeface="Times New Roman"/>
                <a:sym typeface="Times New Roman"/>
              </a:rPr>
              <a:t>On NPR, use “selling home economy” and “buying home”</a:t>
            </a:r>
          </a:p>
        </p:txBody>
      </p:sp>
      <p:sp>
        <p:nvSpPr>
          <p:cNvPr id="100" name="Line"/>
          <p:cNvSpPr/>
          <p:nvPr/>
        </p:nvSpPr>
        <p:spPr>
          <a:xfrm flipV="1">
            <a:off x="3886200" y="4232761"/>
            <a:ext cx="0" cy="5187256"/>
          </a:xfrm>
          <a:prstGeom prst="line">
            <a:avLst/>
          </a:prstGeom>
          <a:ln w="12700">
            <a:solidFill>
              <a:srgbClr val="000000"/>
            </a:solidFill>
            <a:miter/>
          </a:ln>
        </p:spPr>
        <p:txBody>
          <a:bodyPr lIns="45719" rIns="45719"/>
          <a:lstStyle/>
          <a:p>
            <a:pP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