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48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839A-4C1C-7C4B-5F59-58FC22F56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9CA2F-53F8-F821-7203-3239FFB45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610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9993-6E4D-B27E-AEFF-DB4D677C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5E25B-A13C-2BD5-8864-3AC902A33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4138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8C6EB-8234-9137-B796-6C5B990A1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880B1-FE60-1B69-0ECB-0E6825B2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50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6D58-2C10-B69A-FE52-B8EA29E8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8574E09-3DCE-300B-D979-0347899FC418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1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121"/>
      </p:ext>
    </p:extLst>
  </p:cSld>
  <p:clrMapOvr>
    <a:masterClrMapping/>
  </p:clrMapOvr>
  <p:transition spd="slow">
    <p:dissolv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3486" y="6400417"/>
            <a:ext cx="271866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1704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173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6087296"/>
            <a:ext cx="8161735" cy="324183"/>
          </a:xfrm>
          <a:prstGeom prst="rect">
            <a:avLst/>
          </a:prstGeom>
        </p:spPr>
        <p:txBody>
          <a:bodyPr anchor="b"/>
          <a:lstStyle>
            <a:lvl1pPr marL="0" indent="0" defTabSz="396226">
              <a:lnSpc>
                <a:spcPct val="100000"/>
              </a:lnSpc>
              <a:spcBef>
                <a:spcPts val="0"/>
              </a:spcBef>
              <a:buSzTx/>
              <a:buNone/>
              <a:defRPr sz="162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1303734"/>
            <a:ext cx="8162618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3589735"/>
            <a:ext cx="8161734" cy="102403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7273" y="6441815"/>
            <a:ext cx="245260" cy="243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045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9312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285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8EC6-358E-4A84-862A-5288405D39CB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Your site here</a:t>
            </a:r>
          </a:p>
        </p:txBody>
      </p:sp>
    </p:spTree>
    <p:extLst>
      <p:ext uri="{BB962C8B-B14F-4D97-AF65-F5344CB8AC3E}">
        <p14:creationId xmlns:p14="http://schemas.microsoft.com/office/powerpoint/2010/main" val="2037352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36CE-AB68-89C6-7749-D032B087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3FD05-FB6D-3B64-190B-C6B8C199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13480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41669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8EC6-358E-4A84-862A-5288405D39CB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57202" y="64166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FFFFFF"/>
                </a:solidFill>
              </a:rPr>
              <a:t>Your site here</a:t>
            </a:r>
          </a:p>
        </p:txBody>
      </p:sp>
    </p:spTree>
    <p:extLst>
      <p:ext uri="{BB962C8B-B14F-4D97-AF65-F5344CB8AC3E}">
        <p14:creationId xmlns:p14="http://schemas.microsoft.com/office/powerpoint/2010/main" val="39463224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4723805" y="446483"/>
            <a:ext cx="3750470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9725" y="446483"/>
            <a:ext cx="3750471" cy="2803924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5" y="3321844"/>
            <a:ext cx="3750471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9930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3674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sym typeface="Calibri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4156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AD7-C7CC-A7A7-2819-2AB9970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37DB6-252F-6916-A72F-AA343474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9854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F467-E40F-BFA1-96FF-E5F5EA11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EB35-04AC-D960-75FB-40864AB7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B64C3-A64A-6B75-E4D3-A2428C841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747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6A0-1EB5-5CA6-BE0E-E15FE6CE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2A2F8-234C-C4EE-AA33-6081691C5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8EBE-875C-1085-5D7C-E3BAFBD5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14789-D691-6CC5-BBB4-B09E9C38F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59AD9-FA87-9795-8BD9-067579F7A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5397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D39D-D44C-C426-263E-899DCD25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5696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63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25AC-60D5-09E8-C30D-C4317432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6BF-0E56-3841-11BE-977C48E1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258CA-C20B-A43C-ECF5-09D5335B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189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8CD4-6ED7-4DB2-B7BF-3C0CF37F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38E49-DED5-369C-D719-0A4704C4B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5652-164F-A3C6-DDE5-A78B7B3D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2299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D910B7D-D210-C303-6247-D1D07C4EB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B5678E2-5D50-4DF4-5D6A-E75BF9D36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6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1C45E-629A-3536-9BA8-464CCC25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96"/>
          <a:stretch/>
        </p:blipFill>
        <p:spPr>
          <a:xfrm rot="21150048">
            <a:off x="175647" y="553612"/>
            <a:ext cx="5504702" cy="3052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871240-40E1-7B9B-F51D-7F05A449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613">
            <a:off x="3339398" y="3161720"/>
            <a:ext cx="5420654" cy="32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376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Default Design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 - No Graphics">
      <a:majorFont>
        <a:latin typeface="Arial"/>
        <a:ea typeface=""/>
        <a:cs typeface="ヒラギノ角ゴ ProN W3"/>
      </a:majorFont>
      <a:minorFont>
        <a:latin typeface="Arial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1_Default Design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1_Default Design - No 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Escobar</dc:creator>
  <cp:lastModifiedBy>Julie Escobar</cp:lastModifiedBy>
  <cp:revision>1</cp:revision>
  <dcterms:created xsi:type="dcterms:W3CDTF">2023-12-06T14:38:04Z</dcterms:created>
  <dcterms:modified xsi:type="dcterms:W3CDTF">2023-12-06T14:38:28Z</dcterms:modified>
</cp:coreProperties>
</file>