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82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3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2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79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270393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4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5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2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F8BE3-16C5-422B-8ABF-CA32F29D5521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A42E9-9C68-47B2-A7E7-62367BFB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F006623-C2B7-420B-9DF3-77B0965C8F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5"/>
          <a:stretch/>
        </p:blipFill>
        <p:spPr bwMode="auto">
          <a:xfrm>
            <a:off x="2359432" y="305739"/>
            <a:ext cx="6587267" cy="60830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31B888C1-7F5C-4727-A5B1-DAFE36803154}"/>
              </a:ext>
            </a:extLst>
          </p:cNvPr>
          <p:cNvSpPr txBox="1"/>
          <p:nvPr/>
        </p:nvSpPr>
        <p:spPr>
          <a:xfrm>
            <a:off x="141270" y="1617524"/>
            <a:ext cx="2127922" cy="1085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2146" rIns="32146">
            <a:spAutoFit/>
          </a:bodyPr>
          <a:lstStyle>
            <a:lvl1pPr>
              <a:lnSpc>
                <a:spcPct val="90000"/>
              </a:lnSpc>
              <a:defRPr sz="62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marL="0" marR="0" lvl="0" indent="0" algn="ctr" defTabSz="914367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97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 Regular"/>
                <a:sym typeface="Roboto Regular"/>
              </a:rPr>
              <a:t>18.24%</a:t>
            </a:r>
          </a:p>
          <a:p>
            <a:pPr marL="0" marR="0" lvl="0" indent="0" algn="ctr" defTabSz="914367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75" b="0" i="0" u="none" strike="noStrike" kern="0" cap="none" spc="0" normalizeH="0" baseline="0" noProof="0" dirty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Roboto Regular"/>
                <a:sym typeface="Roboto Regular"/>
              </a:rPr>
              <a:t>Difference</a:t>
            </a:r>
            <a:endParaRPr kumimoji="0" sz="3375" b="0" i="0" u="none" strike="noStrike" kern="0" cap="none" spc="0" normalizeH="0" baseline="0" noProof="0" dirty="0">
              <a:ln>
                <a:noFill/>
              </a:ln>
              <a:solidFill>
                <a:srgbClr val="2B2B2B"/>
              </a:solidFill>
              <a:effectLst/>
              <a:uLnTx/>
              <a:uFillTx/>
              <a:latin typeface="Roboto Regular"/>
              <a:sym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6094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Escobar</dc:creator>
  <cp:lastModifiedBy>Julie Escobar</cp:lastModifiedBy>
  <cp:revision>1</cp:revision>
  <dcterms:created xsi:type="dcterms:W3CDTF">2023-12-06T14:42:08Z</dcterms:created>
  <dcterms:modified xsi:type="dcterms:W3CDTF">2023-12-06T14:42:39Z</dcterms:modified>
</cp:coreProperties>
</file>