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434" r:id="rId2"/>
    <p:sldId id="4179" r:id="rId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65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F4F8-277C-4CCE-BAE9-EC9F80C8F94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DDBEB-4111-4B75-AA2B-D98CB9750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99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F4F8-277C-4CCE-BAE9-EC9F80C8F94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DDBEB-4111-4B75-AA2B-D98CB9750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492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F4F8-277C-4CCE-BAE9-EC9F80C8F94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DDBEB-4111-4B75-AA2B-D98CB9750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5558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4723805" y="446484"/>
            <a:ext cx="3750469" cy="577750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669726" y="446484"/>
            <a:ext cx="3750469" cy="2803922"/>
          </a:xfrm>
          <a:prstGeom prst="rect">
            <a:avLst/>
          </a:prstGeom>
        </p:spPr>
        <p:txBody>
          <a:bodyPr anchor="b"/>
          <a:lstStyle>
            <a:lvl1pPr>
              <a:defRPr sz="4219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9726" y="3321844"/>
            <a:ext cx="3750469" cy="289321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sym typeface="Calibri"/>
              </a:rPr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435530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F4F8-277C-4CCE-BAE9-EC9F80C8F94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DDBEB-4111-4B75-AA2B-D98CB9750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938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F4F8-277C-4CCE-BAE9-EC9F80C8F94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DDBEB-4111-4B75-AA2B-D98CB9750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488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F4F8-277C-4CCE-BAE9-EC9F80C8F94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DDBEB-4111-4B75-AA2B-D98CB9750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558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F4F8-277C-4CCE-BAE9-EC9F80C8F94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DDBEB-4111-4B75-AA2B-D98CB9750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902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F4F8-277C-4CCE-BAE9-EC9F80C8F94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DDBEB-4111-4B75-AA2B-D98CB9750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656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F4F8-277C-4CCE-BAE9-EC9F80C8F94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DDBEB-4111-4B75-AA2B-D98CB9750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229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F4F8-277C-4CCE-BAE9-EC9F80C8F94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DDBEB-4111-4B75-AA2B-D98CB9750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409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F4F8-277C-4CCE-BAE9-EC9F80C8F94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DDBEB-4111-4B75-AA2B-D98CB9750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953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AF4F8-277C-4CCE-BAE9-EC9F80C8F94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ADDBEB-4111-4B75-AA2B-D98CB9750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808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13E05C-A995-4C0D-9D96-0911C60BD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99" y="267965"/>
            <a:ext cx="2622922" cy="37053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09EFA0-5A2A-47F2-A105-1ED4C65DE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8126" y="267965"/>
            <a:ext cx="1984575" cy="41709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711641-0B3D-4349-A6A1-FBB2C76348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833" y="4646855"/>
            <a:ext cx="8746333" cy="20606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1C71B6-6800-47B7-9D96-F4DC9FBFBB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6691" y="200853"/>
            <a:ext cx="4225285" cy="25863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2A3E37-53FD-4538-AF05-006B63DD48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164" y="2585034"/>
            <a:ext cx="3625908" cy="26789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8DBEB9D-EB23-4D18-8874-9DDCE16105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9871" y="2407673"/>
            <a:ext cx="3566782" cy="28562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9D14EA-73F9-44C3-8BF5-5048050B385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693" t="2042" r="1979" b="1875"/>
          <a:stretch/>
        </p:blipFill>
        <p:spPr>
          <a:xfrm>
            <a:off x="2451340" y="366226"/>
            <a:ext cx="3884932" cy="28580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B50B582-1E88-4F11-8795-AC380EBB45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37492" y="1479514"/>
            <a:ext cx="4388351" cy="30179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4A3239-624B-471A-BF3B-C0E8835811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01053" y="2089547"/>
            <a:ext cx="2517168" cy="39177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7D71B56-7931-45AC-A492-6EB99E97D06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3836" y="673099"/>
            <a:ext cx="5851465" cy="29257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BD5A8C7-F81A-4E88-B1E1-A9EA2FF56B6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781" t="6996" r="6781" b="15330"/>
          <a:stretch/>
        </p:blipFill>
        <p:spPr>
          <a:xfrm>
            <a:off x="1492305" y="1141510"/>
            <a:ext cx="5788973" cy="4114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28781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2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7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paper.png" descr="pap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29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84" y="94257"/>
            <a:ext cx="9144001" cy="736880"/>
          </a:xfrm>
          <a:prstGeom prst="rect">
            <a:avLst/>
          </a:prstGeom>
          <a:ln w="12700">
            <a:miter lim="400000"/>
          </a:ln>
        </p:spPr>
      </p:pic>
      <p:sp>
        <p:nvSpPr>
          <p:cNvPr id="530" name="TextBox 6"/>
          <p:cNvSpPr txBox="1"/>
          <p:nvPr/>
        </p:nvSpPr>
        <p:spPr>
          <a:xfrm>
            <a:off x="935559" y="1757680"/>
            <a:ext cx="7454250" cy="289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0" marR="0" lvl="0" indent="0" algn="l" defTabSz="91435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272727"/>
                </a:solidFill>
                <a:latin typeface="Nunito Sans"/>
                <a:ea typeface="Nunito Sans"/>
                <a:cs typeface="Nunito Sans"/>
                <a:sym typeface="Nunito Sans"/>
              </a:defRPr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Nunito Sans"/>
                <a:sym typeface="Nunito Sans"/>
              </a:rPr>
              <a:t>Practicing Real Estate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Times New Roman"/>
              <a:cs typeface="Times New Roman"/>
              <a:sym typeface="Times New Roman"/>
            </a:endParaRPr>
          </a:p>
          <a:p>
            <a:pPr marL="0" marR="0" lvl="0" indent="0" algn="l" defTabSz="91435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72727"/>
                </a:solidFill>
                <a:latin typeface="Nunito Sans"/>
                <a:ea typeface="Nunito Sans"/>
                <a:cs typeface="Nunito Sans"/>
                <a:sym typeface="Nunito Sans"/>
              </a:defRPr>
            </a:pP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Times New Roman"/>
              <a:cs typeface="Times New Roman"/>
              <a:sym typeface="Times New Roman"/>
            </a:endParaRPr>
          </a:p>
          <a:p>
            <a:pPr marL="0" marR="0" lvl="0" indent="0" algn="just" defTabSz="91435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rgbClr val="272727"/>
                </a:solidFill>
                <a:latin typeface="Nunito Sans"/>
                <a:ea typeface="Nunito Sans"/>
                <a:cs typeface="Nunito Sans"/>
                <a:sym typeface="Nunito Sans"/>
              </a:defRPr>
            </a:pPr>
            <a:r>
              <a:rPr kumimoji="0" sz="1800" b="0" i="0" u="sng" strike="noStrike" kern="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Nunito Sans"/>
                <a:sym typeface="Nunito Sans"/>
              </a:rPr>
              <a:t>Any time you act on someone else’s behalf when buying or selling real estate in order to receive a fee, commission, or other type of compensation, you have engaged in the practice of real estate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Nunito Sans"/>
                <a:sym typeface="Nunito Sans"/>
              </a:rPr>
              <a:t>. To do this legally you must be properly licensed.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Nunito Sans"/>
                <a:sym typeface="Nunito Sans"/>
              </a:rPr>
              <a:t>If you are not licensed, you have committed a crime.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Nunito Sans"/>
                <a:sym typeface="Nunito Sans"/>
              </a:rPr>
              <a:t>Also, you cannot engage in real estate negotiations on someone else’s behalf or even attempt to conduct a real estate transaction for another person or organization unless you are properly licensed.</a:t>
            </a:r>
          </a:p>
        </p:txBody>
      </p:sp>
      <p:pic>
        <p:nvPicPr>
          <p:cNvPr id="10" name="Picture 9" descr="Text, logo&#10;&#10;Description automatically generated">
            <a:extLst>
              <a:ext uri="{FF2B5EF4-FFF2-40B4-BE49-F238E27FC236}">
                <a16:creationId xmlns:a16="http://schemas.microsoft.com/office/drawing/2014/main" id="{69322F3B-B5FB-9C38-26AB-8EB086D965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219028"/>
            <a:ext cx="1886489" cy="4298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383DB4F-9556-0208-994E-07FC25E60FAF}"/>
              </a:ext>
            </a:extLst>
          </p:cNvPr>
          <p:cNvSpPr txBox="1"/>
          <p:nvPr/>
        </p:nvSpPr>
        <p:spPr>
          <a:xfrm>
            <a:off x="4381500" y="6194467"/>
            <a:ext cx="4381501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sym typeface="Calibri"/>
              </a:rPr>
              <a:t>www.TryThePowerProgram.com</a:t>
            </a:r>
          </a:p>
        </p:txBody>
      </p:sp>
    </p:spTree>
    <p:extLst>
      <p:ext uri="{BB962C8B-B14F-4D97-AF65-F5344CB8AC3E}">
        <p14:creationId xmlns:p14="http://schemas.microsoft.com/office/powerpoint/2010/main" val="664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ll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102</Words>
  <Application>Microsoft Office PowerPoint</Application>
  <PresentationFormat>On-screen Show (4:3)</PresentationFormat>
  <Paragraphs>4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Arial</vt:lpstr>
      <vt:lpstr>Calibri</vt:lpstr>
      <vt:lpstr>Calibri Light</vt:lpstr>
      <vt:lpstr>Nunito Sans</vt:lpstr>
      <vt:lpstr>Times New Roman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 Escobar</dc:creator>
  <cp:lastModifiedBy>Julie Escobar</cp:lastModifiedBy>
  <cp:revision>1</cp:revision>
  <dcterms:created xsi:type="dcterms:W3CDTF">2023-12-06T14:44:05Z</dcterms:created>
  <dcterms:modified xsi:type="dcterms:W3CDTF">2023-12-06T14:44:39Z</dcterms:modified>
</cp:coreProperties>
</file>