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4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6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7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1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9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F19-DF83-4361-93F7-AA204164860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9753-60A8-4ADE-9225-733FC51F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8A4773-AABA-7C94-24F4-689E8BC5E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" r="3598"/>
          <a:stretch/>
        </p:blipFill>
        <p:spPr>
          <a:xfrm>
            <a:off x="0" y="1"/>
            <a:ext cx="9144000" cy="6215562"/>
          </a:xfrm>
          <a:prstGeom prst="rect">
            <a:avLst/>
          </a:prstGeom>
        </p:spPr>
      </p:pic>
      <p:sp>
        <p:nvSpPr>
          <p:cNvPr id="5" name="Why are there two different prices?">
            <a:extLst>
              <a:ext uri="{FF2B5EF4-FFF2-40B4-BE49-F238E27FC236}">
                <a16:creationId xmlns:a16="http://schemas.microsoft.com/office/drawing/2014/main" id="{6F9A45E4-C9BD-9DA5-1BC9-CF2C78BA85CC}"/>
              </a:ext>
            </a:extLst>
          </p:cNvPr>
          <p:cNvSpPr txBox="1"/>
          <p:nvPr/>
        </p:nvSpPr>
        <p:spPr>
          <a:xfrm>
            <a:off x="0" y="6215563"/>
            <a:ext cx="9144000" cy="66723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457200">
              <a:defRPr sz="5500" b="1">
                <a:solidFill>
                  <a:srgbClr val="2A4F9B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marL="0" marR="0" lvl="0" indent="0" algn="ctr" defTabSz="32145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867" b="1" i="0" u="none" strike="noStrike" kern="0" cap="none" spc="0" normalizeH="0" baseline="0" noProof="0" dirty="0">
                <a:ln>
                  <a:noFill/>
                </a:ln>
                <a:solidFill>
                  <a:srgbClr val="2A4F9B"/>
                </a:solidFill>
                <a:effectLst/>
                <a:uLnTx/>
                <a:uFillTx/>
                <a:latin typeface="Cambria"/>
                <a:ea typeface="Cambria"/>
                <a:sym typeface="Cambria"/>
              </a:rPr>
              <a:t>Why are there two different prices?</a:t>
            </a:r>
          </a:p>
        </p:txBody>
      </p:sp>
    </p:spTree>
    <p:extLst>
      <p:ext uri="{BB962C8B-B14F-4D97-AF65-F5344CB8AC3E}">
        <p14:creationId xmlns:p14="http://schemas.microsoft.com/office/powerpoint/2010/main" val="12694958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Escobar</dc:creator>
  <cp:lastModifiedBy>Julie Escobar</cp:lastModifiedBy>
  <cp:revision>1</cp:revision>
  <dcterms:created xsi:type="dcterms:W3CDTF">2023-12-06T14:39:49Z</dcterms:created>
  <dcterms:modified xsi:type="dcterms:W3CDTF">2023-12-06T14:40:15Z</dcterms:modified>
</cp:coreProperties>
</file>