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5019" r:id="rId1"/>
    <p:sldMasterId id="2147493162" r:id="rId2"/>
  </p:sldMasterIdLst>
  <p:notesMasterIdLst>
    <p:notesMasterId r:id="rId4"/>
  </p:notesMasterIdLst>
  <p:sldIdLst>
    <p:sldId id="282" r:id="rId3"/>
  </p:sldIdLst>
  <p:sldSz cx="9144000" cy="6858000" type="screen4x3"/>
  <p:notesSz cx="7010400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FSBO VS AGENT PRICE" id="{12EBF5C6-5707-4686-B1E8-BAABEE36C680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72A"/>
    <a:srgbClr val="161D30"/>
    <a:srgbClr val="F9FBF6"/>
    <a:srgbClr val="000000"/>
    <a:srgbClr val="F0F0F0"/>
    <a:srgbClr val="CDE3EB"/>
    <a:srgbClr val="179723"/>
    <a:srgbClr val="F3DEC8"/>
    <a:srgbClr val="F2DDC4"/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14" autoAdjust="0"/>
    <p:restoredTop sz="74082" autoAdjust="0"/>
  </p:normalViewPr>
  <p:slideViewPr>
    <p:cSldViewPr snapToGrid="0" showGuides="1">
      <p:cViewPr varScale="1">
        <p:scale>
          <a:sx n="93" d="100"/>
          <a:sy n="93" d="100"/>
        </p:scale>
        <p:origin x="2704" y="200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  <p:sp>
        <p:nvSpPr>
          <p:cNvPr id="1131" name="Shape 1131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Shape 23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7" name="Shape 2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https://www.nar.realtor/blogs/economists-outlook/eleven-takeaways-from-the-2022-profile-of-home-buyers-and-sellers</a:t>
            </a:r>
          </a:p>
        </p:txBody>
      </p:sp>
    </p:spTree>
    <p:extLst>
      <p:ext uri="{BB962C8B-B14F-4D97-AF65-F5344CB8AC3E}">
        <p14:creationId xmlns:p14="http://schemas.microsoft.com/office/powerpoint/2010/main" val="48747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839A-4C1C-7C4B-5F59-58FC22F56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9CA2F-53F8-F821-7203-3239FFB45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2640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9993-6E4D-B27E-AEFF-DB4D677C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5E25B-A13C-2BD5-8864-3AC902A33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654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8C6EB-8234-9137-B796-6C5B990A1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880B1-FE60-1B69-0ECB-0E6825B2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4417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6D58-2C10-B69A-FE52-B8EA29E8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8574E09-3DCE-300B-D979-0347899FC418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68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796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3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8EC6-358E-4A84-862A-5288405D39CB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Your site here</a:t>
            </a:r>
          </a:p>
        </p:txBody>
      </p:sp>
    </p:spTree>
    <p:extLst>
      <p:ext uri="{BB962C8B-B14F-4D97-AF65-F5344CB8AC3E}">
        <p14:creationId xmlns:p14="http://schemas.microsoft.com/office/powerpoint/2010/main" val="102108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41669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8EC6-358E-4A84-862A-5288405D39CB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57202" y="64166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Your site here</a:t>
            </a:r>
          </a:p>
        </p:txBody>
      </p:sp>
    </p:spTree>
    <p:extLst>
      <p:ext uri="{BB962C8B-B14F-4D97-AF65-F5344CB8AC3E}">
        <p14:creationId xmlns:p14="http://schemas.microsoft.com/office/powerpoint/2010/main" val="12377814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4723805" y="446483"/>
            <a:ext cx="3750470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9725" y="446483"/>
            <a:ext cx="3750471" cy="2803924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5" y="3321844"/>
            <a:ext cx="3750471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5921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649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79AE-6C2B-4703-8F63-B3D905DAA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7027A-5F0D-4D6B-8806-46B9B233A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E6BD-79C6-4097-9C68-6738850F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1EC4-A40C-4623-92CB-FCC0AF0C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D3B5-14D9-48C8-A396-F4D5CD9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2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36CE-AB68-89C6-7749-D032B087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3FD05-FB6D-3B64-190B-C6B8C199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1782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A3F4-C859-4D40-ACB6-B8C55191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9A2CC-43FB-47E8-B9A4-535D51B1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57F59-AF87-44AF-A44F-761558DC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8A9ED-7744-43BD-A3F8-519C5293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A5EA1-9DD5-42DB-B33A-6AC2256B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48335-8208-484A-A4BE-277D184F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1A976-11B2-456B-8F87-B0FD0EEE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5386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487357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1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AD7-C7CC-A7A7-2819-2AB9970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37DB6-252F-6916-A72F-AA343474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5726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F467-E40F-BFA1-96FF-E5F5EA11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EB35-04AC-D960-75FB-40864AB7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B64C3-A64A-6B75-E4D3-A2428C841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29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6A0-1EB5-5CA6-BE0E-E15FE6CE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2A2F8-234C-C4EE-AA33-6081691C5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8EBE-875C-1085-5D7C-E3BAFBD5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14789-D691-6CC5-BBB4-B09E9C38F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59AD9-FA87-9795-8BD9-067579F7A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3472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D39D-D44C-C426-263E-899DCD25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8487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065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25AC-60D5-09E8-C30D-C4317432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6BF-0E56-3841-11BE-977C48E1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258CA-C20B-A43C-ECF5-09D5335B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1060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8CD4-6ED7-4DB2-B7BF-3C0CF37F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38E49-DED5-369C-D719-0A4704C4B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5652-164F-A3C6-DDE5-A78B7B3D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235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D910B7D-D210-C303-6247-D1D07C4EB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B5678E2-5D50-4DF4-5D6A-E75BF9D36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4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  <p:sldLayoutId id="2147485031" r:id="rId12"/>
    <p:sldLayoutId id="2147487201" r:id="rId13"/>
    <p:sldLayoutId id="2147486472" r:id="rId14"/>
    <p:sldLayoutId id="2147486476" r:id="rId15"/>
    <p:sldLayoutId id="2147489460" r:id="rId16"/>
    <p:sldLayoutId id="2147493136" r:id="rId17"/>
    <p:sldLayoutId id="2147489449" r:id="rId18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CAC3E-32EE-475B-9265-D02FF846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1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0F6E7-BF93-4F32-9440-A3761E47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666999"/>
            <a:ext cx="7886700" cy="350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41EFB-7E2A-46A6-B7BB-F04C3538E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86F1-C78C-42BA-B939-C0A1CF89B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86B0-E043-4798-8179-F1987111E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865CF-F723-43BC-9EE0-5FFF2EDA4C3E}"/>
              </a:ext>
            </a:extLst>
          </p:cNvPr>
          <p:cNvSpPr/>
          <p:nvPr userDrawn="1"/>
        </p:nvSpPr>
        <p:spPr>
          <a:xfrm>
            <a:off x="4062663" y="228600"/>
            <a:ext cx="5081337" cy="691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D7824-8605-4730-B9A8-02B57E3640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136525"/>
            <a:ext cx="5081337" cy="13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63" r:id="rId1"/>
    <p:sldLayoutId id="2147493164" r:id="rId2"/>
    <p:sldLayoutId id="2147493165" r:id="rId3"/>
    <p:sldLayoutId id="2147493166" r:id="rId4"/>
    <p:sldLayoutId id="2147493167" r:id="rId5"/>
    <p:sldLayoutId id="21474931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" name="Statistic Slides (27).png" descr="Statistic Slides (2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5" name="TextBox 5"/>
          <p:cNvSpPr txBox="1"/>
          <p:nvPr/>
        </p:nvSpPr>
        <p:spPr>
          <a:xfrm>
            <a:off x="0" y="907353"/>
            <a:ext cx="9144001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2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How Seller Sold Home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DCC70-96E6-7DCF-CEF9-C3EED23D2635}"/>
              </a:ext>
            </a:extLst>
          </p:cNvPr>
          <p:cNvSpPr txBox="1"/>
          <p:nvPr/>
        </p:nvSpPr>
        <p:spPr>
          <a:xfrm>
            <a:off x="6809873" y="6241278"/>
            <a:ext cx="227396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November 4, 2022</a:t>
            </a:r>
          </a:p>
        </p:txBody>
      </p:sp>
    </p:spTree>
    <p:extLst>
      <p:ext uri="{BB962C8B-B14F-4D97-AF65-F5344CB8AC3E}">
        <p14:creationId xmlns:p14="http://schemas.microsoft.com/office/powerpoint/2010/main" val="155205071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Default Design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 - No Graphics">
      <a:majorFont>
        <a:latin typeface="Arial"/>
        <a:ea typeface=""/>
        <a:cs typeface="ヒラギノ角ゴ ProN W3"/>
      </a:majorFont>
      <a:minorFont>
        <a:latin typeface="Arial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1_Default Design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20F7A2-6678-4B1E-93E5-00090F1A8306}">
  <we:reference id="wa200003706" version="1.0.0.0" store="en-US" storeType="OMEX"/>
  <we:alternateReferences>
    <we:reference id="wa200003706" version="1.0.0.0" store="wa2000037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36398</TotalTime>
  <Words>21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Helvetica Neue</vt:lpstr>
      <vt:lpstr>1_Default Design - No Graphics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Darryl-Desktop</dc:creator>
  <cp:lastModifiedBy>Sarah Cornacchio</cp:lastModifiedBy>
  <cp:revision>326</cp:revision>
  <cp:lastPrinted>2022-07-03T16:44:24Z</cp:lastPrinted>
  <dcterms:modified xsi:type="dcterms:W3CDTF">2024-01-03T17:54:46Z</dcterms:modified>
</cp:coreProperties>
</file>