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5019" r:id="rId1"/>
    <p:sldMasterId id="2147493162" r:id="rId2"/>
  </p:sldMasterIdLst>
  <p:notesMasterIdLst>
    <p:notesMasterId r:id="rId4"/>
  </p:notesMasterIdLst>
  <p:sldIdLst>
    <p:sldId id="281" r:id="rId3"/>
  </p:sldIdLst>
  <p:sldSz cx="9144000" cy="6858000" type="screen4x3"/>
  <p:notesSz cx="7010400" cy="92360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FSBO VS AGENT PRICE" id="{12EBF5C6-5707-4686-B1E8-BAABEE36C680}">
          <p14:sldIdLst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72A"/>
    <a:srgbClr val="161D30"/>
    <a:srgbClr val="F9FBF6"/>
    <a:srgbClr val="000000"/>
    <a:srgbClr val="F0F0F0"/>
    <a:srgbClr val="CDE3EB"/>
    <a:srgbClr val="179723"/>
    <a:srgbClr val="F3DEC8"/>
    <a:srgbClr val="F2DDC4"/>
    <a:srgbClr val="F5E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314" autoAdjust="0"/>
    <p:restoredTop sz="74082" autoAdjust="0"/>
  </p:normalViewPr>
  <p:slideViewPr>
    <p:cSldViewPr snapToGrid="0" showGuides="1">
      <p:cViewPr varScale="1">
        <p:scale>
          <a:sx n="93" d="100"/>
          <a:sy n="93" d="100"/>
        </p:scale>
        <p:origin x="2704" y="200"/>
      </p:cViewPr>
      <p:guideLst>
        <p:guide orient="horz" pos="218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Shape 1130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</p:spPr>
        <p:txBody>
          <a:bodyPr lIns="92830" tIns="46415" rIns="92830" bIns="46415"/>
          <a:lstStyle/>
          <a:p>
            <a:endParaRPr/>
          </a:p>
        </p:txBody>
      </p:sp>
      <p:sp>
        <p:nvSpPr>
          <p:cNvPr id="1131" name="Shape 1131"/>
          <p:cNvSpPr>
            <a:spLocks noGrp="1"/>
          </p:cNvSpPr>
          <p:nvPr>
            <p:ph type="body" sz="quarter" idx="1"/>
          </p:nvPr>
        </p:nvSpPr>
        <p:spPr>
          <a:xfrm>
            <a:off x="934720" y="4387136"/>
            <a:ext cx="5140960" cy="4156234"/>
          </a:xfrm>
          <a:prstGeom prst="rect">
            <a:avLst/>
          </a:prstGeom>
        </p:spPr>
        <p:txBody>
          <a:bodyPr lIns="92830" tIns="46415" rIns="92830" bIns="46415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Shape 237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72" name="Shape 23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https://www.nar.realtor/blogs/economists-outlook/eleven-takeaways-from-the-2022-profile-of-home-buyers-and-sellers</a:t>
            </a:r>
          </a:p>
        </p:txBody>
      </p:sp>
    </p:spTree>
    <p:extLst>
      <p:ext uri="{BB962C8B-B14F-4D97-AF65-F5344CB8AC3E}">
        <p14:creationId xmlns:p14="http://schemas.microsoft.com/office/powerpoint/2010/main" val="3504677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0839A-4C1C-7C4B-5F59-58FC22F56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9CA2F-53F8-F821-7203-3239FFB45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026409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49993-6E4D-B27E-AEFF-DB4D677C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45E25B-A13C-2BD5-8864-3AC902A33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16544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C8C6EB-8234-9137-B796-6C5B990A14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E880B1-FE60-1B69-0ECB-0E6825B27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444174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76D58-2C10-B69A-FE52-B8EA29E8E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488"/>
            <a:ext cx="8229600" cy="15097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28574E09-3DCE-300B-D979-0347899FC418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268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ertical 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79635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723779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28EC6-358E-4A84-862A-5288405D39CB}" type="slidenum">
              <a:rPr lang="ko-K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1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FFFFFF"/>
                </a:solidFill>
              </a:rPr>
              <a:t>Your site here</a:t>
            </a:r>
          </a:p>
        </p:txBody>
      </p:sp>
    </p:spTree>
    <p:extLst>
      <p:ext uri="{BB962C8B-B14F-4D97-AF65-F5344CB8AC3E}">
        <p14:creationId xmlns:p14="http://schemas.microsoft.com/office/powerpoint/2010/main" val="10210803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24800" y="6416693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28EC6-358E-4A84-862A-5288405D39CB}" type="slidenum">
              <a:rPr lang="ko-K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1"/>
          </p:nvPr>
        </p:nvSpPr>
        <p:spPr>
          <a:xfrm>
            <a:off x="457202" y="641669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FFFFFF"/>
                </a:solidFill>
              </a:rPr>
              <a:t>Your site here</a:t>
            </a:r>
          </a:p>
        </p:txBody>
      </p:sp>
    </p:spTree>
    <p:extLst>
      <p:ext uri="{BB962C8B-B14F-4D97-AF65-F5344CB8AC3E}">
        <p14:creationId xmlns:p14="http://schemas.microsoft.com/office/powerpoint/2010/main" val="123778140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21"/>
          </p:nvPr>
        </p:nvSpPr>
        <p:spPr>
          <a:xfrm>
            <a:off x="4723805" y="446483"/>
            <a:ext cx="3750470" cy="577750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69725" y="446483"/>
            <a:ext cx="3750471" cy="2803924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9725" y="3321844"/>
            <a:ext cx="3750471" cy="289322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159211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26492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79AE-6C2B-4703-8F63-B3D905DAA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F7027A-5F0D-4D6B-8806-46B9B233A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3E6BD-79C6-4097-9C68-6738850FC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66C-B54B-4D6F-82AF-5A270ED4AC68}" type="datetimeFigureOut">
              <a:rPr lang="en-US" smtClean="0"/>
              <a:t>1/3/24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11EC4-A40C-4623-92CB-FCC0AF0C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DD3B5-14D9-48C8-A396-F4D5CD96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7E73-66AE-403C-A2D9-D99AACBAC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2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136CE-AB68-89C6-7749-D032B0879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3FD05-FB6D-3B64-190B-C6B8C1990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517826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0A3F4-C859-4D40-ACB6-B8C55191A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19A2CC-43FB-47E8-B9A4-535D51B1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66C-B54B-4D6F-82AF-5A270ED4AC68}" type="datetimeFigureOut">
              <a:rPr lang="en-US" smtClean="0"/>
              <a:t>1/3/24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E57F59-AF87-44AF-A44F-761558DC6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8A9ED-7744-43BD-A3F8-519C5293B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7E73-66AE-403C-A2D9-D99AACBAC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95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6A5EA1-9DD5-42DB-B33A-6AC2256BE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66C-B54B-4D6F-82AF-5A270ED4AC68}" type="datetimeFigureOut">
              <a:rPr lang="en-US" smtClean="0"/>
              <a:t>1/3/24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748335-8208-484A-A4BE-277D184F1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1A976-11B2-456B-8F87-B0FD0EEE1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7E73-66AE-403C-A2D9-D99AACBAC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953862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ertical 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487357"/>
      </p:ext>
    </p:extLst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414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5AD7-C7CC-A7A7-2819-2AB99706A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37DB6-252F-6916-A72F-AA343474A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57268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DF467-E40F-BFA1-96FF-E5F5EA117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2EB35-04AC-D960-75FB-40864AB75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8B64C3-A64A-6B75-E4D3-A2428C841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22915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6B6A0-1EB5-5CA6-BE0E-E15FE6CEC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2A2F8-234C-C4EE-AA33-6081691C5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88EBE-875C-1085-5D7C-E3BAFBD52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214789-D691-6CC5-BBB4-B09E9C38F1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059AD9-FA87-9795-8BD9-067579F7A7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34729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7D39D-D44C-C426-263E-899DCD254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684878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50654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225AC-60D5-09E8-C30D-C4317432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986BF-0E56-3841-11BE-977C48E15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0258CA-C20B-A43C-ECF5-09D5335B0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810605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D8CD4-6ED7-4DB2-B7BF-3C0CF37F6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138E49-DED5-369C-D719-0A4704C4B5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25652-164F-A3C6-DDE5-A78B7B3D3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32352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DD910B7D-D210-C303-6247-D1D07C4EBD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B5678E2-5D50-4DF4-5D6A-E75BF9D36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441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0" r:id="rId1"/>
    <p:sldLayoutId id="2147485021" r:id="rId2"/>
    <p:sldLayoutId id="2147485022" r:id="rId3"/>
    <p:sldLayoutId id="2147485023" r:id="rId4"/>
    <p:sldLayoutId id="2147485024" r:id="rId5"/>
    <p:sldLayoutId id="2147485025" r:id="rId6"/>
    <p:sldLayoutId id="2147485026" r:id="rId7"/>
    <p:sldLayoutId id="2147485027" r:id="rId8"/>
    <p:sldLayoutId id="2147485028" r:id="rId9"/>
    <p:sldLayoutId id="2147485029" r:id="rId10"/>
    <p:sldLayoutId id="2147485030" r:id="rId11"/>
    <p:sldLayoutId id="2147485031" r:id="rId12"/>
    <p:sldLayoutId id="2147487201" r:id="rId13"/>
    <p:sldLayoutId id="2147486472" r:id="rId14"/>
    <p:sldLayoutId id="2147486476" r:id="rId15"/>
    <p:sldLayoutId id="2147489460" r:id="rId16"/>
    <p:sldLayoutId id="2147493136" r:id="rId17"/>
    <p:sldLayoutId id="2147489449" r:id="rId18"/>
  </p:sldLayoutIdLst>
  <p:transition/>
  <p:txStyles>
    <p:titleStyle>
      <a:lvl1pPr marL="39688"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ヒラギノ角ゴ ProN W3" charset="0"/>
          <a:sym typeface="Arial" panose="020B0604020202020204" pitchFamily="34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ヒラギノ角ゴ ProN W3" charset="0"/>
          <a:sym typeface="Arial" panose="020B0604020202020204" pitchFamily="34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ヒラギノ角ゴ ProN W3" charset="0"/>
          <a:sym typeface="Arial" panose="020B0604020202020204" pitchFamily="34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ヒラギノ角ゴ ProN W3" charset="0"/>
          <a:sym typeface="Arial" panose="020B0604020202020204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ヒラギノ角ゴ ProN W3" charset="0"/>
          <a:sym typeface="Arial" panose="020B0604020202020204" pitchFamily="34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ヒラギノ角ゴ ProN W3" charset="0"/>
          <a:sym typeface="Arial" panose="020B0604020202020204" pitchFamily="34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ヒラギノ角ゴ ProN W3" charset="0"/>
          <a:sym typeface="Arial" panose="020B0604020202020204" pitchFamily="34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ヒラギノ角ゴ ProN W3" charset="0"/>
          <a:sym typeface="Arial" panose="020B0604020202020204" pitchFamily="34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FCAC3E-32EE-475B-9265-D02FF846E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5174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0F6E7-BF93-4F32-9440-A3761E478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666999"/>
            <a:ext cx="7886700" cy="350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41EFB-7E2A-46A6-B7BB-F04C3538E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A066C-B54B-4D6F-82AF-5A270ED4AC68}" type="datetimeFigureOut">
              <a:rPr lang="en-US" smtClean="0"/>
              <a:t>1/3/24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986F1-C78C-42BA-B939-C0A1CF89B5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686B0-E043-4798-8179-F1987111E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7E73-66AE-403C-A2D9-D99AACBACDE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1865CF-F723-43BC-9EE0-5FFF2EDA4C3E}"/>
              </a:ext>
            </a:extLst>
          </p:cNvPr>
          <p:cNvSpPr/>
          <p:nvPr userDrawn="1"/>
        </p:nvSpPr>
        <p:spPr>
          <a:xfrm>
            <a:off x="4062663" y="228600"/>
            <a:ext cx="5081337" cy="691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2D7824-8605-4730-B9A8-02B57E36404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" y="136525"/>
            <a:ext cx="5081337" cy="130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163" r:id="rId1"/>
    <p:sldLayoutId id="2147493164" r:id="rId2"/>
    <p:sldLayoutId id="2147493165" r:id="rId3"/>
    <p:sldLayoutId id="2147493166" r:id="rId4"/>
    <p:sldLayoutId id="2147493167" r:id="rId5"/>
    <p:sldLayoutId id="214749316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9" name="Statistic Slides (26).png" descr="Statistic Slides (26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70" name="TextBox 5"/>
          <p:cNvSpPr txBox="1"/>
          <p:nvPr/>
        </p:nvSpPr>
        <p:spPr>
          <a:xfrm>
            <a:off x="0" y="894139"/>
            <a:ext cx="9144001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4400">
              <a:defRPr sz="25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sym typeface="Georgia"/>
              </a:rPr>
              <a:t>Purchased Home Through an Agent or Broker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2AA733-BED2-3B0F-64B1-477DD087D99C}"/>
              </a:ext>
            </a:extLst>
          </p:cNvPr>
          <p:cNvSpPr txBox="1"/>
          <p:nvPr/>
        </p:nvSpPr>
        <p:spPr>
          <a:xfrm>
            <a:off x="6809873" y="6403705"/>
            <a:ext cx="2273968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November 4, 2022</a:t>
            </a:r>
          </a:p>
        </p:txBody>
      </p:sp>
    </p:spTree>
    <p:extLst>
      <p:ext uri="{BB962C8B-B14F-4D97-AF65-F5344CB8AC3E}">
        <p14:creationId xmlns:p14="http://schemas.microsoft.com/office/powerpoint/2010/main" val="354738302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1_Default Design - No Graphic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339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DADCA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 - No Graphics">
      <a:majorFont>
        <a:latin typeface="Arial"/>
        <a:ea typeface=""/>
        <a:cs typeface="ヒラギノ角ゴ ProN W3"/>
      </a:majorFont>
      <a:minorFont>
        <a:latin typeface="Arial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sym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sym typeface="Times New Roman" panose="02020603050405020304" pitchFamily="18" charset="0"/>
          </a:defRPr>
        </a:defPPr>
      </a:lstStyle>
    </a:lnDef>
  </a:objectDefaults>
  <a:extraClrSchemeLst>
    <a:extraClrScheme>
      <a:clrScheme name="1_Default Design - No Graph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220F7A2-6678-4B1E-93E5-00090F1A8306}">
  <we:reference id="wa200003706" version="1.0.0.0" store="en-US" storeType="OMEX"/>
  <we:alternateReferences>
    <we:reference id="wa200003706" version="1.0.0.0" store="wa20000370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36395</TotalTime>
  <Words>24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Georgia</vt:lpstr>
      <vt:lpstr>Helvetica Neue</vt:lpstr>
      <vt:lpstr>1_Default Design - No Graphics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Darryl-Desktop</dc:creator>
  <cp:lastModifiedBy>Sarah Cornacchio</cp:lastModifiedBy>
  <cp:revision>325</cp:revision>
  <cp:lastPrinted>2022-07-03T16:44:24Z</cp:lastPrinted>
  <dcterms:modified xsi:type="dcterms:W3CDTF">2024-01-03T17:51:36Z</dcterms:modified>
</cp:coreProperties>
</file>