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2"/>
    <a:srgbClr val="0F1113"/>
    <a:srgbClr val="2B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3"/>
    <p:restoredTop sz="94729"/>
  </p:normalViewPr>
  <p:slideViewPr>
    <p:cSldViewPr snapToGrid="0">
      <p:cViewPr varScale="1">
        <p:scale>
          <a:sx n="109" d="100"/>
          <a:sy n="109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B8EE-3DF1-A244-935C-7DBF8470D8B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EF5F6-DD9E-3A4D-9B90-83B81A02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www.nar.realtor</a:t>
            </a:r>
            <a:r>
              <a:rPr lang="en-US" dirty="0"/>
              <a:t>/sites/default/files/documents/2021-highlights-from-the-profile-of-home-buyers-and-sellers-11-11-2021.pdf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EF5F6-DD9E-3A4D-9B90-83B81A0216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5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1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8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D88641-656C-EA4E-A07C-DE98613B354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5F90E4-1B9F-5946-B381-84E748EB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FC241-AC6F-AD09-0FA9-5CE1FFEAE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074EE-E8D3-06DB-DD9E-87842E2B7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D8569C-B308-AAED-3D52-0E1C37F90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8" y="260268"/>
            <a:ext cx="8542420" cy="58155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A0A9B0D-E809-7388-68B0-38E462B05BBB}"/>
              </a:ext>
            </a:extLst>
          </p:cNvPr>
          <p:cNvSpPr txBox="1"/>
          <p:nvPr/>
        </p:nvSpPr>
        <p:spPr>
          <a:xfrm>
            <a:off x="10773508" y="54277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38675E-99DA-7BBB-4C9D-972EEBE614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3138" y="6204220"/>
            <a:ext cx="1647950" cy="39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20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No Standard Industry Non-Negotiable 6% Commission</dc:title>
  <dc:creator>Sarah Cornacchio</dc:creator>
  <cp:lastModifiedBy>Aileen Pormento</cp:lastModifiedBy>
  <cp:revision>8</cp:revision>
  <dcterms:created xsi:type="dcterms:W3CDTF">2024-03-20T21:39:16Z</dcterms:created>
  <dcterms:modified xsi:type="dcterms:W3CDTF">2024-03-21T17:57:44Z</dcterms:modified>
</cp:coreProperties>
</file>