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164510" y="1129241"/>
            <a:ext cx="6217921" cy="2447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38240" y="3576319"/>
            <a:ext cx="3044191" cy="6482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004542" y="9476627"/>
            <a:ext cx="232873" cy="22850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776287"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93675" marR="0" indent="-19367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11663" marR="0" indent="-222724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9905" marR="0" indent="-26203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462193" marR="0" indent="-296968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801634" marR="0" indent="-24747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"/>
          <p:cNvGrpSpPr/>
          <p:nvPr/>
        </p:nvGrpSpPr>
        <p:grpSpPr>
          <a:xfrm>
            <a:off x="9332" y="0"/>
            <a:ext cx="7661165" cy="10058400"/>
            <a:chOff x="0" y="0"/>
            <a:chExt cx="7661163" cy="10058400"/>
          </a:xfrm>
        </p:grpSpPr>
        <p:pic>
          <p:nvPicPr>
            <p:cNvPr id="20" name="Drop off Flyer - Holiday Heroes.png" descr="Drop off Flyer - Holiday Heroes.png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1423" t="0" r="0" b="0"/>
            <a:stretch>
              <a:fillRect/>
            </a:stretch>
          </p:blipFill>
          <p:spPr>
            <a:xfrm>
              <a:off x="0" y="0"/>
              <a:ext cx="7661164" cy="10058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" name="Rectangle"/>
            <p:cNvSpPr/>
            <p:nvPr/>
          </p:nvSpPr>
          <p:spPr>
            <a:xfrm>
              <a:off x="2280445" y="1258088"/>
              <a:ext cx="3100385" cy="156614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sp>
        <p:nvSpPr>
          <p:cNvPr id="23" name="Christmas Food Drive"/>
          <p:cNvSpPr txBox="1"/>
          <p:nvPr/>
        </p:nvSpPr>
        <p:spPr>
          <a:xfrm>
            <a:off x="1688588" y="3434081"/>
            <a:ext cx="4395223" cy="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b="1" sz="3000">
                <a:solidFill>
                  <a:srgbClr val="D6544F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Christmas Food Drive</a:t>
            </a:r>
          </a:p>
        </p:txBody>
      </p:sp>
      <p:sp>
        <p:nvSpPr>
          <p:cNvPr id="24" name="Helping Families In Need"/>
          <p:cNvSpPr txBox="1"/>
          <p:nvPr/>
        </p:nvSpPr>
        <p:spPr>
          <a:xfrm>
            <a:off x="1784544" y="9060181"/>
            <a:ext cx="4125920" cy="434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1">
              <a:defRPr b="1" i="1" sz="2400">
                <a:solidFill>
                  <a:srgbClr val="D6544F"/>
                </a:solidFill>
                <a:latin typeface="Georgia"/>
                <a:ea typeface="Georgia"/>
                <a:cs typeface="Georgia"/>
                <a:sym typeface="Georgia"/>
              </a:defRPr>
            </a:pPr>
            <a:r>
              <a:t>Helping Families In Need</a:t>
            </a:r>
          </a:p>
        </p:txBody>
      </p:sp>
      <p:sp>
        <p:nvSpPr>
          <p:cNvPr id="25" name="FOOD DRIVE DROP-OFF POINT"/>
          <p:cNvSpPr txBox="1"/>
          <p:nvPr/>
        </p:nvSpPr>
        <p:spPr>
          <a:xfrm>
            <a:off x="2298188" y="4348481"/>
            <a:ext cx="4395225" cy="2749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ts val="7100"/>
              </a:lnSpc>
              <a:defRPr b="1" sz="48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FOOD DRIVE DROP-OFF POINT</a:t>
            </a:r>
          </a:p>
        </p:txBody>
      </p:sp>
      <p:sp>
        <p:nvSpPr>
          <p:cNvPr id="26" name="Holiday Food Drive Dates…"/>
          <p:cNvSpPr txBox="1"/>
          <p:nvPr/>
        </p:nvSpPr>
        <p:spPr>
          <a:xfrm>
            <a:off x="1142166" y="6913881"/>
            <a:ext cx="5717338" cy="2718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Holiday Food Drive Dates </a:t>
            </a:r>
          </a:p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From:________________________ </a:t>
            </a:r>
          </a:p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lnSpc>
                <a:spcPts val="4200"/>
              </a:lnSpc>
              <a:defRPr sz="2400">
                <a:latin typeface="Georgia"/>
                <a:ea typeface="Georgia"/>
                <a:cs typeface="Georgia"/>
                <a:sym typeface="Georgia"/>
              </a:defRPr>
            </a:pPr>
            <a:r>
              <a:t>To:__________________________</a:t>
            </a:r>
          </a:p>
        </p:txBody>
      </p:sp>
      <p:pic>
        <p:nvPicPr>
          <p:cNvPr id="27" name="companylogohere.png" descr="companylogohere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7055" y="4681454"/>
            <a:ext cx="992612" cy="1190793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Holiday Hope Helpers logo.png" descr="Holiday Hope Helpers logo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88692" y="1124727"/>
            <a:ext cx="3302446" cy="1834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