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</p:sldIdLst>
  <p:sldSz cx="7772400" cy="100584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1pPr>
    <a:lvl2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2pPr>
    <a:lvl3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3pPr>
    <a:lvl4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4pPr>
    <a:lvl5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5pPr>
    <a:lvl6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6pPr>
    <a:lvl7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7pPr>
    <a:lvl8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8pPr>
    <a:lvl9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 b="def" i="def"/>
      <a:tcStyle>
        <a:tcBdr/>
        <a:fill>
          <a:solidFill>
            <a:srgbClr val="E8EBF5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8" name="Shape 1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>
        <a:latin typeface="+mn-lt"/>
        <a:ea typeface="+mn-ea"/>
        <a:cs typeface="+mn-cs"/>
        <a:sym typeface="Helvetica Neue"/>
      </a:defRPr>
    </a:lvl1pPr>
    <a:lvl2pPr indent="228600" latinLnBrk="0">
      <a:defRPr>
        <a:latin typeface="+mn-lt"/>
        <a:ea typeface="+mn-ea"/>
        <a:cs typeface="+mn-cs"/>
        <a:sym typeface="Helvetica Neue"/>
      </a:defRPr>
    </a:lvl2pPr>
    <a:lvl3pPr indent="457200" latinLnBrk="0">
      <a:defRPr>
        <a:latin typeface="+mn-lt"/>
        <a:ea typeface="+mn-ea"/>
        <a:cs typeface="+mn-cs"/>
        <a:sym typeface="Helvetica Neue"/>
      </a:defRPr>
    </a:lvl3pPr>
    <a:lvl4pPr indent="685800" latinLnBrk="0">
      <a:defRPr>
        <a:latin typeface="+mn-lt"/>
        <a:ea typeface="+mn-ea"/>
        <a:cs typeface="+mn-cs"/>
        <a:sym typeface="Helvetica Neue"/>
      </a:defRPr>
    </a:lvl4pPr>
    <a:lvl5pPr indent="914400" latinLnBrk="0">
      <a:defRPr>
        <a:latin typeface="+mn-lt"/>
        <a:ea typeface="+mn-ea"/>
        <a:cs typeface="+mn-cs"/>
        <a:sym typeface="Helvetica Neue"/>
      </a:defRPr>
    </a:lvl5pPr>
    <a:lvl6pPr indent="1143000" latinLnBrk="0">
      <a:defRPr>
        <a:latin typeface="+mn-lt"/>
        <a:ea typeface="+mn-ea"/>
        <a:cs typeface="+mn-cs"/>
        <a:sym typeface="Helvetica Neue"/>
      </a:defRPr>
    </a:lvl6pPr>
    <a:lvl7pPr indent="1371600" latinLnBrk="0">
      <a:defRPr>
        <a:latin typeface="+mn-lt"/>
        <a:ea typeface="+mn-ea"/>
        <a:cs typeface="+mn-cs"/>
        <a:sym typeface="Helvetica Neue"/>
      </a:defRPr>
    </a:lvl7pPr>
    <a:lvl8pPr indent="1600200" latinLnBrk="0">
      <a:defRPr>
        <a:latin typeface="+mn-lt"/>
        <a:ea typeface="+mn-ea"/>
        <a:cs typeface="+mn-cs"/>
        <a:sym typeface="Helvetica Neue"/>
      </a:defRPr>
    </a:lvl8pPr>
    <a:lvl9pPr indent="1828800" latinLnBrk="0">
      <a:defRPr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1164510" y="1129241"/>
            <a:ext cx="6217921" cy="24470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/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4338240" y="3576319"/>
            <a:ext cx="3044191" cy="64820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7004542" y="9476627"/>
            <a:ext cx="232873" cy="228507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 defTabSz="776287">
              <a:defRPr sz="10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  <p:transition xmlns:p14="http://schemas.microsoft.com/office/powerpoint/2010/main" spd="med" advClick="1"/>
  <p:txStyles>
    <p:titleStyle>
      <a:lvl1pPr marL="0" marR="0" indent="0" algn="l" defTabSz="776287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7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0" marR="0" indent="0" algn="l" defTabSz="776287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7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0" marR="0" indent="0" algn="l" defTabSz="776287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7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0" marR="0" indent="0" algn="l" defTabSz="776287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7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0" marR="0" indent="0" algn="l" defTabSz="776287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7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0" algn="l" defTabSz="776287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7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0" algn="l" defTabSz="776287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7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0" algn="l" defTabSz="776287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7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0" algn="l" defTabSz="776287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7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titleStyle>
    <p:bodyStyle>
      <a:lvl1pPr marL="193675" marR="0" indent="-193675" algn="l" defTabSz="776287" rtl="0" latinLnBrk="0">
        <a:lnSpc>
          <a:spcPct val="90000"/>
        </a:lnSpc>
        <a:spcBef>
          <a:spcPts val="8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3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611663" marR="0" indent="-222724" algn="l" defTabSz="776287" rtl="0" latinLnBrk="0">
        <a:lnSpc>
          <a:spcPct val="90000"/>
        </a:lnSpc>
        <a:spcBef>
          <a:spcPts val="8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3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1039905" marR="0" indent="-262030" algn="l" defTabSz="776287" rtl="0" latinLnBrk="0">
        <a:lnSpc>
          <a:spcPct val="90000"/>
        </a:lnSpc>
        <a:spcBef>
          <a:spcPts val="8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3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1462193" marR="0" indent="-296968" algn="l" defTabSz="776287" rtl="0" latinLnBrk="0">
        <a:lnSpc>
          <a:spcPct val="90000"/>
        </a:lnSpc>
        <a:spcBef>
          <a:spcPts val="8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3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1801634" marR="0" indent="-247472" algn="l" defTabSz="776287" rtl="0" latinLnBrk="0">
        <a:lnSpc>
          <a:spcPct val="90000"/>
        </a:lnSpc>
        <a:spcBef>
          <a:spcPts val="8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3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0" algn="l" defTabSz="776287" rtl="0" latinLnBrk="0">
        <a:lnSpc>
          <a:spcPct val="90000"/>
        </a:lnSpc>
        <a:spcBef>
          <a:spcPts val="800"/>
        </a:spcBef>
        <a:spcAft>
          <a:spcPts val="0"/>
        </a:spcAft>
        <a:buClrTx/>
        <a:buSzTx/>
        <a:buFont typeface="Arial"/>
        <a:buNone/>
        <a:tabLst/>
        <a:defRPr b="0" baseline="0" cap="none" i="0" spc="0" strike="noStrike" sz="23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0" algn="l" defTabSz="776287" rtl="0" latinLnBrk="0">
        <a:lnSpc>
          <a:spcPct val="90000"/>
        </a:lnSpc>
        <a:spcBef>
          <a:spcPts val="800"/>
        </a:spcBef>
        <a:spcAft>
          <a:spcPts val="0"/>
        </a:spcAft>
        <a:buClrTx/>
        <a:buSzTx/>
        <a:buFont typeface="Arial"/>
        <a:buNone/>
        <a:tabLst/>
        <a:defRPr b="0" baseline="0" cap="none" i="0" spc="0" strike="noStrike" sz="23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0" algn="l" defTabSz="776287" rtl="0" latinLnBrk="0">
        <a:lnSpc>
          <a:spcPct val="90000"/>
        </a:lnSpc>
        <a:spcBef>
          <a:spcPts val="800"/>
        </a:spcBef>
        <a:spcAft>
          <a:spcPts val="0"/>
        </a:spcAft>
        <a:buClrTx/>
        <a:buSzTx/>
        <a:buFont typeface="Arial"/>
        <a:buNone/>
        <a:tabLst/>
        <a:defRPr b="0" baseline="0" cap="none" i="0" spc="0" strike="noStrike" sz="23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0" algn="l" defTabSz="776287" rtl="0" latinLnBrk="0">
        <a:lnSpc>
          <a:spcPct val="90000"/>
        </a:lnSpc>
        <a:spcBef>
          <a:spcPts val="800"/>
        </a:spcBef>
        <a:spcAft>
          <a:spcPts val="0"/>
        </a:spcAft>
        <a:buClrTx/>
        <a:buSzTx/>
        <a:buFont typeface="Arial"/>
        <a:buNone/>
        <a:tabLst/>
        <a:defRPr b="0" baseline="0" cap="none" i="0" spc="0" strike="noStrike" sz="23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7762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7762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7762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7762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7762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7762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7762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7762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7762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"/>
          <p:cNvGrpSpPr/>
          <p:nvPr/>
        </p:nvGrpSpPr>
        <p:grpSpPr>
          <a:xfrm>
            <a:off x="9332" y="0"/>
            <a:ext cx="7661165" cy="10058400"/>
            <a:chOff x="0" y="0"/>
            <a:chExt cx="7661163" cy="10058400"/>
          </a:xfrm>
        </p:grpSpPr>
        <p:pic>
          <p:nvPicPr>
            <p:cNvPr id="20" name="Drop off Flyer - Holiday Heroes.png" descr="Drop off Flyer - Holiday Heroes.png"/>
            <p:cNvPicPr>
              <a:picLocks noChangeAspect="1"/>
            </p:cNvPicPr>
            <p:nvPr/>
          </p:nvPicPr>
          <p:blipFill>
            <a:blip r:embed="rId2">
              <a:extLst/>
            </a:blip>
            <a:srcRect l="1423" t="0" r="0" b="0"/>
            <a:stretch>
              <a:fillRect/>
            </a:stretch>
          </p:blipFill>
          <p:spPr>
            <a:xfrm>
              <a:off x="0" y="0"/>
              <a:ext cx="7661164" cy="100584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1" name="Rectangle"/>
            <p:cNvSpPr/>
            <p:nvPr/>
          </p:nvSpPr>
          <p:spPr>
            <a:xfrm>
              <a:off x="2280445" y="1258088"/>
              <a:ext cx="3100385" cy="1566140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</p:grpSp>
      <p:sp>
        <p:nvSpPr>
          <p:cNvPr id="23" name="Christmas Food Drive"/>
          <p:cNvSpPr txBox="1"/>
          <p:nvPr/>
        </p:nvSpPr>
        <p:spPr>
          <a:xfrm>
            <a:off x="1688588" y="3434081"/>
            <a:ext cx="4395223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 lvl="1">
              <a:defRPr b="1" sz="3000">
                <a:solidFill>
                  <a:srgbClr val="D6544F"/>
                </a:solidFill>
                <a:latin typeface="Georgia"/>
                <a:ea typeface="Georgia"/>
                <a:cs typeface="Georgia"/>
                <a:sym typeface="Georgia"/>
              </a:defRPr>
            </a:pPr>
            <a:r>
              <a:t>Christmas Food Drive</a:t>
            </a:r>
          </a:p>
        </p:txBody>
      </p:sp>
      <p:sp>
        <p:nvSpPr>
          <p:cNvPr id="24" name="Helping Families In Need"/>
          <p:cNvSpPr txBox="1"/>
          <p:nvPr/>
        </p:nvSpPr>
        <p:spPr>
          <a:xfrm>
            <a:off x="1784544" y="9060181"/>
            <a:ext cx="4125920" cy="4343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 lvl="1">
              <a:defRPr b="1" i="1" sz="2400">
                <a:solidFill>
                  <a:srgbClr val="D6544F"/>
                </a:solidFill>
                <a:latin typeface="Georgia"/>
                <a:ea typeface="Georgia"/>
                <a:cs typeface="Georgia"/>
                <a:sym typeface="Georgia"/>
              </a:defRPr>
            </a:pPr>
            <a:r>
              <a:t>Helping Families In Need</a:t>
            </a:r>
          </a:p>
        </p:txBody>
      </p:sp>
      <p:sp>
        <p:nvSpPr>
          <p:cNvPr id="25" name="FOOD DRIVE DROP-OFF POINT"/>
          <p:cNvSpPr txBox="1"/>
          <p:nvPr/>
        </p:nvSpPr>
        <p:spPr>
          <a:xfrm>
            <a:off x="2298188" y="4348481"/>
            <a:ext cx="4395225" cy="27498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lnSpc>
                <a:spcPts val="7100"/>
              </a:lnSpc>
              <a:defRPr b="1" sz="4800"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pPr/>
            <a:r>
              <a:t>FOOD DRIVE DROP-OFF POINT</a:t>
            </a:r>
          </a:p>
        </p:txBody>
      </p:sp>
      <p:sp>
        <p:nvSpPr>
          <p:cNvPr id="26" name="Holiday Food Drive Dates…"/>
          <p:cNvSpPr txBox="1"/>
          <p:nvPr/>
        </p:nvSpPr>
        <p:spPr>
          <a:xfrm>
            <a:off x="1142166" y="6913881"/>
            <a:ext cx="5717338" cy="27185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lnSpc>
                <a:spcPts val="4200"/>
              </a:lnSpc>
              <a:defRPr sz="2400">
                <a:latin typeface="Georgia"/>
                <a:ea typeface="Georgia"/>
                <a:cs typeface="Georgia"/>
                <a:sym typeface="Georgia"/>
              </a:defRPr>
            </a:pPr>
            <a:r>
              <a:t>Holiday Food Drive Dates </a:t>
            </a:r>
          </a:p>
          <a:p>
            <a:pPr>
              <a:lnSpc>
                <a:spcPts val="4200"/>
              </a:lnSpc>
              <a:defRPr sz="2400">
                <a:latin typeface="Georgia"/>
                <a:ea typeface="Georgia"/>
                <a:cs typeface="Georgia"/>
                <a:sym typeface="Georgia"/>
              </a:defRPr>
            </a:pPr>
          </a:p>
          <a:p>
            <a:pPr>
              <a:lnSpc>
                <a:spcPts val="4200"/>
              </a:lnSpc>
              <a:defRPr sz="2400">
                <a:latin typeface="Georgia"/>
                <a:ea typeface="Georgia"/>
                <a:cs typeface="Georgia"/>
                <a:sym typeface="Georgia"/>
              </a:defRPr>
            </a:pPr>
            <a:r>
              <a:t>From:________________________ </a:t>
            </a:r>
          </a:p>
          <a:p>
            <a:pPr>
              <a:lnSpc>
                <a:spcPts val="4200"/>
              </a:lnSpc>
              <a:defRPr sz="2400">
                <a:latin typeface="Georgia"/>
                <a:ea typeface="Georgia"/>
                <a:cs typeface="Georgia"/>
                <a:sym typeface="Georgia"/>
              </a:defRPr>
            </a:pPr>
          </a:p>
          <a:p>
            <a:pPr>
              <a:lnSpc>
                <a:spcPts val="4200"/>
              </a:lnSpc>
              <a:defRPr sz="2400">
                <a:latin typeface="Georgia"/>
                <a:ea typeface="Georgia"/>
                <a:cs typeface="Georgia"/>
                <a:sym typeface="Georgia"/>
              </a:defRPr>
            </a:pPr>
            <a:r>
              <a:t>To:__________________________</a:t>
            </a:r>
          </a:p>
        </p:txBody>
      </p:sp>
      <p:pic>
        <p:nvPicPr>
          <p:cNvPr id="27" name="companylogohere.png" descr="companylogohere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77055" y="4681454"/>
            <a:ext cx="992612" cy="1190793"/>
          </a:xfrm>
          <a:prstGeom prst="rect">
            <a:avLst/>
          </a:prstGeom>
          <a:ln w="12700">
            <a:miter lim="400000"/>
          </a:ln>
        </p:spPr>
      </p:pic>
      <p:pic>
        <p:nvPicPr>
          <p:cNvPr id="28" name="Holiday Hope Helpers logo.png" descr="Holiday Hope Helpers logo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188692" y="1124727"/>
            <a:ext cx="3302446" cy="183469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