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8862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3532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706580" latinLnBrk="0">
      <a:defRPr sz="1200">
        <a:latin typeface="+mn-lt"/>
        <a:ea typeface="+mn-ea"/>
        <a:cs typeface="+mn-cs"/>
        <a:sym typeface="Helvetica Neue"/>
      </a:defRPr>
    </a:lvl1pPr>
    <a:lvl2pPr indent="228600" defTabSz="706580" latinLnBrk="0">
      <a:defRPr sz="1200">
        <a:latin typeface="+mn-lt"/>
        <a:ea typeface="+mn-ea"/>
        <a:cs typeface="+mn-cs"/>
        <a:sym typeface="Helvetica Neue"/>
      </a:defRPr>
    </a:lvl2pPr>
    <a:lvl3pPr indent="457200" defTabSz="706580" latinLnBrk="0">
      <a:defRPr sz="1200">
        <a:latin typeface="+mn-lt"/>
        <a:ea typeface="+mn-ea"/>
        <a:cs typeface="+mn-cs"/>
        <a:sym typeface="Helvetica Neue"/>
      </a:defRPr>
    </a:lvl3pPr>
    <a:lvl4pPr indent="685800" defTabSz="706580" latinLnBrk="0">
      <a:defRPr sz="1200">
        <a:latin typeface="+mn-lt"/>
        <a:ea typeface="+mn-ea"/>
        <a:cs typeface="+mn-cs"/>
        <a:sym typeface="Helvetica Neue"/>
      </a:defRPr>
    </a:lvl4pPr>
    <a:lvl5pPr indent="914400" defTabSz="706580" latinLnBrk="0">
      <a:defRPr sz="1200">
        <a:latin typeface="+mn-lt"/>
        <a:ea typeface="+mn-ea"/>
        <a:cs typeface="+mn-cs"/>
        <a:sym typeface="Helvetica Neue"/>
      </a:defRPr>
    </a:lvl5pPr>
    <a:lvl6pPr indent="1143000" defTabSz="706580" latinLnBrk="0">
      <a:defRPr sz="1200">
        <a:latin typeface="+mn-lt"/>
        <a:ea typeface="+mn-ea"/>
        <a:cs typeface="+mn-cs"/>
        <a:sym typeface="Helvetica Neue"/>
      </a:defRPr>
    </a:lvl6pPr>
    <a:lvl7pPr indent="1371600" defTabSz="706580" latinLnBrk="0">
      <a:defRPr sz="1200">
        <a:latin typeface="+mn-lt"/>
        <a:ea typeface="+mn-ea"/>
        <a:cs typeface="+mn-cs"/>
        <a:sym typeface="Helvetica Neue"/>
      </a:defRPr>
    </a:lvl7pPr>
    <a:lvl8pPr indent="1600200" defTabSz="706580" latinLnBrk="0">
      <a:defRPr sz="1200">
        <a:latin typeface="+mn-lt"/>
        <a:ea typeface="+mn-ea"/>
        <a:cs typeface="+mn-cs"/>
        <a:sym typeface="Helvetica Neue"/>
      </a:defRPr>
    </a:lvl8pPr>
    <a:lvl9pPr indent="1828800" defTabSz="70658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582255" y="872595"/>
            <a:ext cx="3108961" cy="1890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2169120" y="2763520"/>
            <a:ext cx="1522096" cy="5008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3470174" y="6096841"/>
            <a:ext cx="148535" cy="140398"/>
          </a:xfrm>
          <a:prstGeom prst="rect">
            <a:avLst/>
          </a:prstGeom>
          <a:ln w="12700">
            <a:miter lim="400000"/>
          </a:ln>
        </p:spPr>
        <p:txBody>
          <a:bodyPr wrap="none" lIns="22859" tIns="22859" rIns="22859" bIns="22859" anchor="ctr">
            <a:spAutoFit/>
          </a:bodyPr>
          <a:lstStyle>
            <a:lvl1pPr algn="r" defTabSz="599858">
              <a:defRPr sz="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5998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34730" marR="0" indent="-13473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43876" marR="0" indent="-154938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960156" marR="0" indent="-182281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371811" marR="0" indent="-206586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726316" marR="0" indent="-172154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599858" rtl="0" latinLnBrk="0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5998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"/>
          <p:cNvSpPr/>
          <p:nvPr/>
        </p:nvSpPr>
        <p:spPr>
          <a:xfrm>
            <a:off x="334318" y="1908746"/>
            <a:ext cx="3217564" cy="336587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lIns="22859" tIns="22859" rIns="22859" bIns="22859"/>
          <a:lstStyle/>
          <a:p>
            <a:pPr>
              <a:defRPr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  <p:pic>
        <p:nvPicPr>
          <p:cNvPr id="21" name="Holiday Hope Helpers logo.png" descr="Holiday Hope Helpers 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633" y="89852"/>
            <a:ext cx="3366934" cy="1870518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Collecting non-perishable food items and gift cards from…"/>
          <p:cNvSpPr txBox="1"/>
          <p:nvPr/>
        </p:nvSpPr>
        <p:spPr>
          <a:xfrm>
            <a:off x="506816" y="3514090"/>
            <a:ext cx="2232924" cy="2331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Child's Age: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Child's Sizes: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Pants: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Shirt: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PJ's: </a:t>
            </a:r>
          </a:p>
          <a:p>
            <a:pPr defTabSz="457200">
              <a:spcBef>
                <a:spcPts val="6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Child's Gift Wishes: </a:t>
            </a: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sp>
        <p:nvSpPr>
          <p:cNvPr id="23" name="TAG #__________"/>
          <p:cNvSpPr txBox="1"/>
          <p:nvPr/>
        </p:nvSpPr>
        <p:spPr>
          <a:xfrm>
            <a:off x="2463729" y="7307908"/>
            <a:ext cx="1235798" cy="36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457200">
              <a:lnSpc>
                <a:spcPts val="2800"/>
              </a:lnSpc>
              <a:defRPr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TAG #__________</a:t>
            </a:r>
          </a:p>
        </p:txBody>
      </p:sp>
      <p:sp>
        <p:nvSpPr>
          <p:cNvPr id="24" name="THANK YOU!"/>
          <p:cNvSpPr txBox="1"/>
          <p:nvPr/>
        </p:nvSpPr>
        <p:spPr>
          <a:xfrm>
            <a:off x="258470" y="7307908"/>
            <a:ext cx="1039196" cy="36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457200">
              <a:lnSpc>
                <a:spcPts val="2800"/>
              </a:lnSpc>
              <a:defRPr b="1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THANK YOU!</a:t>
            </a:r>
          </a:p>
        </p:txBody>
      </p:sp>
      <p:pic>
        <p:nvPicPr>
          <p:cNvPr id="25" name="The Holiday Heroes Project Little Helper.png" descr="The Holiday Heroes Project Little Helper.png"/>
          <p:cNvPicPr>
            <a:picLocks noChangeAspect="1"/>
          </p:cNvPicPr>
          <p:nvPr/>
        </p:nvPicPr>
        <p:blipFill>
          <a:blip r:embed="rId3">
            <a:extLst/>
          </a:blip>
          <a:srcRect l="0" t="11694" r="0" b="11694"/>
          <a:stretch>
            <a:fillRect/>
          </a:stretch>
        </p:blipFill>
        <p:spPr>
          <a:xfrm>
            <a:off x="442514" y="1985721"/>
            <a:ext cx="3001238" cy="1277370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Boy          Girl"/>
          <p:cNvSpPr txBox="1"/>
          <p:nvPr/>
        </p:nvSpPr>
        <p:spPr>
          <a:xfrm>
            <a:off x="626103" y="3023231"/>
            <a:ext cx="964336" cy="36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457200">
              <a:lnSpc>
                <a:spcPts val="2800"/>
              </a:lnSpc>
              <a:defRPr b="1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Boy          Girl</a:t>
            </a:r>
          </a:p>
        </p:txBody>
      </p:sp>
      <p:sp>
        <p:nvSpPr>
          <p:cNvPr id="27" name="Message to Little Hero:…"/>
          <p:cNvSpPr txBox="1"/>
          <p:nvPr/>
        </p:nvSpPr>
        <p:spPr>
          <a:xfrm>
            <a:off x="306681" y="5404654"/>
            <a:ext cx="1539706" cy="1061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/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Message to Little Hero: </a:t>
            </a: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defTabSz="457200">
              <a:spcBef>
                <a:spcPts val="1900"/>
              </a:spcBef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Please return gift to: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2859" tIns="22859" rIns="22859" bIns="22859" numCol="1" spcCol="38100" rtlCol="0" anchor="t" upright="0">
        <a:spAutoFit/>
      </a:bodyPr>
      <a:lstStyle>
        <a:defPPr marL="0" marR="0" indent="0" algn="l" defTabSz="3532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