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58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07013" y="1129241"/>
            <a:ext cx="8046721" cy="244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614193" y="3576319"/>
            <a:ext cx="3939541" cy="648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47542" y="947662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5254" marR="0" indent="-18525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1979" marR="0" indent="-21304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28512" marR="0" indent="-25063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49281" marR="0" indent="-28405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90874" marR="0" indent="-23671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ocial  Most Requested.png" descr="Social  Most Reques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58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uffing…"/>
          <p:cNvSpPr txBox="1"/>
          <p:nvPr/>
        </p:nvSpPr>
        <p:spPr>
          <a:xfrm>
            <a:off x="1276081" y="5930294"/>
            <a:ext cx="2758264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Stuffing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Green Beans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Corn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Dry Mashed Potatoes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Mac and Cheese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Gravy 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Cranberries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Yam or Sweet Potato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Pumpkin (c)</a:t>
            </a:r>
          </a:p>
        </p:txBody>
      </p:sp>
      <p:sp>
        <p:nvSpPr>
          <p:cNvPr id="22" name="Most Requested Food Items"/>
          <p:cNvSpPr txBox="1"/>
          <p:nvPr/>
        </p:nvSpPr>
        <p:spPr>
          <a:xfrm>
            <a:off x="1652051" y="2643292"/>
            <a:ext cx="6638212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sz="36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Most Requested Food Items</a:t>
            </a:r>
          </a:p>
        </p:txBody>
      </p:sp>
      <p:sp>
        <p:nvSpPr>
          <p:cNvPr id="23" name="(c) = Canned"/>
          <p:cNvSpPr txBox="1"/>
          <p:nvPr/>
        </p:nvSpPr>
        <p:spPr>
          <a:xfrm>
            <a:off x="6361331" y="9091931"/>
            <a:ext cx="1465691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 (c) = Canned</a:t>
            </a:r>
          </a:p>
        </p:txBody>
      </p:sp>
      <p:sp>
        <p:nvSpPr>
          <p:cNvPr id="24" name="Tuna and Meat (c)…"/>
          <p:cNvSpPr txBox="1"/>
          <p:nvPr/>
        </p:nvSpPr>
        <p:spPr>
          <a:xfrm>
            <a:off x="5649333" y="5930294"/>
            <a:ext cx="2314570" cy="195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Tuna and Meat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Peanut Butter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Soups &amp; Stews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Rice and Dry Beans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Cereal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Fruits &amp; Veggies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Protein Bars </a:t>
            </a:r>
          </a:p>
        </p:txBody>
      </p:sp>
      <p:sp>
        <p:nvSpPr>
          <p:cNvPr id="25" name="Helping Families In Need"/>
          <p:cNvSpPr txBox="1"/>
          <p:nvPr/>
        </p:nvSpPr>
        <p:spPr>
          <a:xfrm>
            <a:off x="2011110" y="9072881"/>
            <a:ext cx="4125920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i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Helping Families In Need</a:t>
            </a:r>
          </a:p>
        </p:txBody>
      </p:sp>
      <p:sp>
        <p:nvSpPr>
          <p:cNvPr id="26" name="Rectangle"/>
          <p:cNvSpPr/>
          <p:nvPr/>
        </p:nvSpPr>
        <p:spPr>
          <a:xfrm>
            <a:off x="99866" y="42438"/>
            <a:ext cx="4551368" cy="19583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" name="Holiday Hope Helpers logo.png" descr="Holiday Hope Helpers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00" y="-2891"/>
            <a:ext cx="3903319" cy="2168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