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1129241"/>
            <a:ext cx="6217921" cy="244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3576319"/>
            <a:ext cx="3044191" cy="648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42" y="947662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4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4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"/>
          <p:cNvGrpSpPr/>
          <p:nvPr/>
        </p:nvGrpSpPr>
        <p:grpSpPr>
          <a:xfrm>
            <a:off x="303" y="-2"/>
            <a:ext cx="7771794" cy="10058404"/>
            <a:chOff x="0" y="0"/>
            <a:chExt cx="7771792" cy="10058402"/>
          </a:xfrm>
        </p:grpSpPr>
        <p:pic>
          <p:nvPicPr>
            <p:cNvPr id="20" name="Most Requested (1).png" descr="Most Requested (1)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1793" cy="10058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Rectangle"/>
            <p:cNvSpPr/>
            <p:nvPr/>
          </p:nvSpPr>
          <p:spPr>
            <a:xfrm>
              <a:off x="99562" y="42439"/>
              <a:ext cx="4551368" cy="19583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3" name="Stuffing…"/>
          <p:cNvSpPr txBox="1"/>
          <p:nvPr/>
        </p:nvSpPr>
        <p:spPr>
          <a:xfrm>
            <a:off x="996419" y="5847081"/>
            <a:ext cx="2758263" cy="249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Stuffing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Green Beans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Corn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Dry Mashed Potatoes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Mac and Cheese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Gravy 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Cranberries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Yam or Sweet Potato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Pumpkin (c)</a:t>
            </a:r>
          </a:p>
        </p:txBody>
      </p:sp>
      <p:sp>
        <p:nvSpPr>
          <p:cNvPr id="24" name="Most Requested Food Items"/>
          <p:cNvSpPr txBox="1"/>
          <p:nvPr/>
        </p:nvSpPr>
        <p:spPr>
          <a:xfrm>
            <a:off x="1617410" y="2570481"/>
            <a:ext cx="4460188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b="1" sz="2400">
                <a:solidFill>
                  <a:srgbClr val="D6544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Most Requested Food Items</a:t>
            </a:r>
          </a:p>
        </p:txBody>
      </p:sp>
      <p:sp>
        <p:nvSpPr>
          <p:cNvPr id="25" name="(c) = Canned"/>
          <p:cNvSpPr txBox="1"/>
          <p:nvPr/>
        </p:nvSpPr>
        <p:spPr>
          <a:xfrm>
            <a:off x="5218331" y="9091931"/>
            <a:ext cx="1465691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 (c) = Canned</a:t>
            </a:r>
          </a:p>
        </p:txBody>
      </p:sp>
      <p:sp>
        <p:nvSpPr>
          <p:cNvPr id="26" name="Tuna and Meat (c)…"/>
          <p:cNvSpPr txBox="1"/>
          <p:nvPr/>
        </p:nvSpPr>
        <p:spPr>
          <a:xfrm>
            <a:off x="4412719" y="5808981"/>
            <a:ext cx="2314569" cy="195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Tuna and Meat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Peanut Butter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Soups &amp; Stews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Rice and Dry Beans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Cereal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Fruits &amp; Veggies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Protein Bars </a:t>
            </a:r>
          </a:p>
        </p:txBody>
      </p:sp>
      <p:sp>
        <p:nvSpPr>
          <p:cNvPr id="27" name="Helping Families In Need"/>
          <p:cNvSpPr txBox="1"/>
          <p:nvPr/>
        </p:nvSpPr>
        <p:spPr>
          <a:xfrm>
            <a:off x="868110" y="9072881"/>
            <a:ext cx="4125920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b="1" i="1" sz="2400">
                <a:solidFill>
                  <a:srgbClr val="D6544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Helping Families In Need</a:t>
            </a:r>
          </a:p>
        </p:txBody>
      </p:sp>
      <p:pic>
        <p:nvPicPr>
          <p:cNvPr id="28" name="Holiday Hope Helpers logo.png" descr="Holiday Hope Helpers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00" y="-2891"/>
            <a:ext cx="3903319" cy="2168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