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7772400" cy="100584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>
        <a:latin typeface="+mn-lt"/>
        <a:ea typeface="+mn-ea"/>
        <a:cs typeface="+mn-cs"/>
        <a:sym typeface="Helvetica Neue"/>
      </a:defRPr>
    </a:lvl1pPr>
    <a:lvl2pPr indent="228600" latinLnBrk="0">
      <a:defRPr>
        <a:latin typeface="+mn-lt"/>
        <a:ea typeface="+mn-ea"/>
        <a:cs typeface="+mn-cs"/>
        <a:sym typeface="Helvetica Neue"/>
      </a:defRPr>
    </a:lvl2pPr>
    <a:lvl3pPr indent="457200" latinLnBrk="0">
      <a:defRPr>
        <a:latin typeface="+mn-lt"/>
        <a:ea typeface="+mn-ea"/>
        <a:cs typeface="+mn-cs"/>
        <a:sym typeface="Helvetica Neue"/>
      </a:defRPr>
    </a:lvl3pPr>
    <a:lvl4pPr indent="685800" latinLnBrk="0">
      <a:defRPr>
        <a:latin typeface="+mn-lt"/>
        <a:ea typeface="+mn-ea"/>
        <a:cs typeface="+mn-cs"/>
        <a:sym typeface="Helvetica Neue"/>
      </a:defRPr>
    </a:lvl4pPr>
    <a:lvl5pPr indent="914400" latinLnBrk="0">
      <a:defRPr>
        <a:latin typeface="+mn-lt"/>
        <a:ea typeface="+mn-ea"/>
        <a:cs typeface="+mn-cs"/>
        <a:sym typeface="Helvetica Neue"/>
      </a:defRPr>
    </a:lvl5pPr>
    <a:lvl6pPr indent="1143000" latinLnBrk="0">
      <a:defRPr>
        <a:latin typeface="+mn-lt"/>
        <a:ea typeface="+mn-ea"/>
        <a:cs typeface="+mn-cs"/>
        <a:sym typeface="Helvetica Neue"/>
      </a:defRPr>
    </a:lvl6pPr>
    <a:lvl7pPr indent="1371600" latinLnBrk="0">
      <a:defRPr>
        <a:latin typeface="+mn-lt"/>
        <a:ea typeface="+mn-ea"/>
        <a:cs typeface="+mn-cs"/>
        <a:sym typeface="Helvetica Neue"/>
      </a:defRPr>
    </a:lvl7pPr>
    <a:lvl8pPr indent="1600200" latinLnBrk="0">
      <a:defRPr>
        <a:latin typeface="+mn-lt"/>
        <a:ea typeface="+mn-ea"/>
        <a:cs typeface="+mn-cs"/>
        <a:sym typeface="Helvetica Neue"/>
      </a:defRPr>
    </a:lvl8pPr>
    <a:lvl9pPr indent="1828800" latinLnBrk="0">
      <a:defRPr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164510" y="1129241"/>
            <a:ext cx="6217921" cy="24470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338240" y="3576319"/>
            <a:ext cx="3044191" cy="64820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7004542" y="9476627"/>
            <a:ext cx="232873" cy="228507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 defTabSz="776287">
              <a:defRPr sz="10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193675" marR="0" indent="-193675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611663" marR="0" indent="-222724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039905" marR="0" indent="-262030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462193" marR="0" indent="-296968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1801634" marR="0" indent="-247472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SNAP Flyer (1).png" descr="SNAP Flyer (1)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3" y="0"/>
            <a:ext cx="7771794" cy="10058400"/>
          </a:xfrm>
          <a:prstGeom prst="rect">
            <a:avLst/>
          </a:prstGeom>
          <a:ln w="12700">
            <a:miter lim="400000"/>
          </a:ln>
        </p:spPr>
      </p:pic>
      <p:sp>
        <p:nvSpPr>
          <p:cNvPr id="21" name="Did you know that Millions of people in the United States are receiving benefits from SNAP today?"/>
          <p:cNvSpPr txBox="1"/>
          <p:nvPr/>
        </p:nvSpPr>
        <p:spPr>
          <a:xfrm>
            <a:off x="1354382" y="2252981"/>
            <a:ext cx="5063636" cy="891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b="1" i="1">
                <a:latin typeface="Georgia"/>
                <a:ea typeface="Georgia"/>
                <a:cs typeface="Georgia"/>
                <a:sym typeface="Georgia"/>
              </a:defRPr>
            </a:pPr>
            <a:r>
              <a:t>Did you know that </a:t>
            </a:r>
            <a:r>
              <a:rPr>
                <a:solidFill>
                  <a:srgbClr val="FFFFFF"/>
                </a:solidFill>
              </a:rPr>
              <a:t>Millions of people</a:t>
            </a:r>
            <a:r>
              <a:t> in the United States are receiving benefits from SNAP today?</a:t>
            </a:r>
          </a:p>
        </p:txBody>
      </p:sp>
      <p:sp>
        <p:nvSpPr>
          <p:cNvPr id="22" name="There are Resources Available to Help You in Times of Need…"/>
          <p:cNvSpPr txBox="1"/>
          <p:nvPr/>
        </p:nvSpPr>
        <p:spPr>
          <a:xfrm>
            <a:off x="1029793" y="309880"/>
            <a:ext cx="5712814" cy="1653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b="1" sz="3600"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r>
              <a:t>There are Resources Available to Help You in Times of Need…</a:t>
            </a:r>
          </a:p>
        </p:txBody>
      </p:sp>
      <p:pic>
        <p:nvPicPr>
          <p:cNvPr id="23" name="companylogohere.png" descr="companylogoher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398033" y="8567653"/>
            <a:ext cx="992612" cy="1190793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The Supplemental Nutrition Assistance Program (SNAP) (the new name for the federal Food Stamp Program) helps low-income individuals and families buy the food they need for good health. Although SNAP is the national name, your state may use a different na"/>
          <p:cNvSpPr txBox="1"/>
          <p:nvPr/>
        </p:nvSpPr>
        <p:spPr>
          <a:xfrm>
            <a:off x="1401293" y="3421381"/>
            <a:ext cx="4969814" cy="11919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1200">
                <a:latin typeface="+mn-lt"/>
                <a:ea typeface="+mn-ea"/>
                <a:cs typeface="+mn-cs"/>
                <a:sym typeface="Helvetica Neue"/>
              </a:defRPr>
            </a:pPr>
            <a:r>
              <a:t>The </a:t>
            </a:r>
            <a:r>
              <a:rPr b="1"/>
              <a:t>Supplemental Nutrition Assistance Program (SNAP)</a:t>
            </a:r>
            <a:r>
              <a:t> </a:t>
            </a:r>
            <a:r>
              <a:rPr i="1"/>
              <a:t>(the new name for the federal Food Stamp Program) </a:t>
            </a:r>
            <a:r>
              <a:t>helps low-income individuals and families buy the food they need for good health. Although SNAP is the national name, your state may use a different name.  *</a:t>
            </a:r>
            <a:r>
              <a:rPr b="1" i="1"/>
              <a:t>Use the map on the web address below to learn more about SNAP and find application forms to apply for this benefit.</a:t>
            </a:r>
          </a:p>
        </p:txBody>
      </p:sp>
      <p:sp>
        <p:nvSpPr>
          <p:cNvPr id="25" name="www.BenefitsCheckUp.org/resources/snap/"/>
          <p:cNvSpPr txBox="1"/>
          <p:nvPr/>
        </p:nvSpPr>
        <p:spPr>
          <a:xfrm>
            <a:off x="228710" y="7615581"/>
            <a:ext cx="7314981" cy="5005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b="1" sz="27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www.BenefitsCheckUp.org/resources/snap/</a:t>
            </a:r>
          </a:p>
        </p:txBody>
      </p:sp>
      <p:sp>
        <p:nvSpPr>
          <p:cNvPr id="26" name="As a seller’s agent, my fiduciary responsibility is to the home seller.…"/>
          <p:cNvSpPr txBox="1"/>
          <p:nvPr/>
        </p:nvSpPr>
        <p:spPr>
          <a:xfrm>
            <a:off x="3242387" y="8750844"/>
            <a:ext cx="2916003" cy="131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 sz="1600">
                <a:latin typeface="Calibri"/>
                <a:ea typeface="Calibri"/>
                <a:cs typeface="Calibri"/>
                <a:sym typeface="Calibri"/>
              </a:defRPr>
            </a:pPr>
            <a:r>
              <a:t>Call me at 123-456-7890 if I can be of service to you! </a:t>
            </a:r>
          </a:p>
          <a:p>
            <a:pPr>
              <a:defRPr b="1" sz="1600">
                <a:latin typeface="Calibri"/>
                <a:ea typeface="Calibri"/>
                <a:cs typeface="Calibri"/>
                <a:sym typeface="Calibri"/>
              </a:defRPr>
            </a:pPr>
          </a:p>
          <a:p>
            <a:pPr>
              <a:defRPr b="1" sz="1600">
                <a:latin typeface="Calibri"/>
                <a:ea typeface="Calibri"/>
                <a:cs typeface="Calibri"/>
                <a:sym typeface="Calibri"/>
              </a:defRPr>
            </a:pPr>
            <a:r>
              <a:t>Agent Contact Info Here.</a:t>
            </a:r>
          </a:p>
        </p:txBody>
      </p:sp>
      <p:sp>
        <p:nvSpPr>
          <p:cNvPr id="27" name="Rectangle"/>
          <p:cNvSpPr/>
          <p:nvPr/>
        </p:nvSpPr>
        <p:spPr>
          <a:xfrm>
            <a:off x="93809" y="8524749"/>
            <a:ext cx="3100385" cy="1455716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28" name="Holiday Hope Helpers logo.png" descr="Holiday Hope Helpers logo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-7277" y="8391389"/>
            <a:ext cx="3100385" cy="172243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