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</p:sldIdLst>
  <p:sldSz cx="10058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n-lt"/>
        <a:ea typeface="+mn-ea"/>
        <a:cs typeface="+mn-cs"/>
        <a:sym typeface="Helvetica Neue"/>
      </a:defRPr>
    </a:lvl1pPr>
    <a:lvl2pPr indent="228600" latinLnBrk="0">
      <a:defRPr>
        <a:latin typeface="+mn-lt"/>
        <a:ea typeface="+mn-ea"/>
        <a:cs typeface="+mn-cs"/>
        <a:sym typeface="Helvetica Neue"/>
      </a:defRPr>
    </a:lvl2pPr>
    <a:lvl3pPr indent="457200" latinLnBrk="0">
      <a:defRPr>
        <a:latin typeface="+mn-lt"/>
        <a:ea typeface="+mn-ea"/>
        <a:cs typeface="+mn-cs"/>
        <a:sym typeface="Helvetica Neue"/>
      </a:defRPr>
    </a:lvl3pPr>
    <a:lvl4pPr indent="685800" latinLnBrk="0">
      <a:defRPr>
        <a:latin typeface="+mn-lt"/>
        <a:ea typeface="+mn-ea"/>
        <a:cs typeface="+mn-cs"/>
        <a:sym typeface="Helvetica Neue"/>
      </a:defRPr>
    </a:lvl4pPr>
    <a:lvl5pPr indent="914400" latinLnBrk="0">
      <a:defRPr>
        <a:latin typeface="+mn-lt"/>
        <a:ea typeface="+mn-ea"/>
        <a:cs typeface="+mn-cs"/>
        <a:sym typeface="Helvetica Neue"/>
      </a:defRPr>
    </a:lvl5pPr>
    <a:lvl6pPr indent="1143000" latinLnBrk="0">
      <a:defRPr>
        <a:latin typeface="+mn-lt"/>
        <a:ea typeface="+mn-ea"/>
        <a:cs typeface="+mn-cs"/>
        <a:sym typeface="Helvetica Neue"/>
      </a:defRPr>
    </a:lvl6pPr>
    <a:lvl7pPr indent="1371600" latinLnBrk="0">
      <a:defRPr>
        <a:latin typeface="+mn-lt"/>
        <a:ea typeface="+mn-ea"/>
        <a:cs typeface="+mn-cs"/>
        <a:sym typeface="Helvetica Neue"/>
      </a:defRPr>
    </a:lvl7pPr>
    <a:lvl8pPr indent="1600200" latinLnBrk="0">
      <a:defRPr>
        <a:latin typeface="+mn-lt"/>
        <a:ea typeface="+mn-ea"/>
        <a:cs typeface="+mn-cs"/>
        <a:sym typeface="Helvetica Neue"/>
      </a:defRPr>
    </a:lvl8pPr>
    <a:lvl9pPr indent="1828800" latinLnBrk="0">
      <a:defRPr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507013" y="1129241"/>
            <a:ext cx="8046721" cy="2447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614193" y="3576319"/>
            <a:ext cx="3939541" cy="648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147542" y="9476627"/>
            <a:ext cx="232874" cy="22850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 defTabSz="776287"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185254" marR="0" indent="-185254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601979" marR="0" indent="-21304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028512" marR="0" indent="-250637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449281" marR="0" indent="-284056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790874" marR="0" indent="-23671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"/>
          <p:cNvGrpSpPr/>
          <p:nvPr/>
        </p:nvGrpSpPr>
        <p:grpSpPr>
          <a:xfrm>
            <a:off x="-15391" y="-40031"/>
            <a:ext cx="10089338" cy="10138666"/>
            <a:chOff x="0" y="0"/>
            <a:chExt cx="10089337" cy="10138665"/>
          </a:xfrm>
        </p:grpSpPr>
        <p:pic>
          <p:nvPicPr>
            <p:cNvPr id="20" name="Thank You 2 - Holiday Heroes.png" descr="Thank You 2 - Holiday Heroes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1177" r="0" b="11177"/>
            <a:stretch>
              <a:fillRect/>
            </a:stretch>
          </p:blipFill>
          <p:spPr>
            <a:xfrm>
              <a:off x="0" y="0"/>
              <a:ext cx="10089338" cy="10138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" name="Rectangle"/>
            <p:cNvSpPr/>
            <p:nvPr/>
          </p:nvSpPr>
          <p:spPr>
            <a:xfrm>
              <a:off x="3170387" y="465118"/>
              <a:ext cx="4551368" cy="2081426"/>
            </a:xfrm>
            <a:prstGeom prst="rect">
              <a:avLst/>
            </a:pr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sp>
        <p:nvSpPr>
          <p:cNvPr id="23" name="Your generous contributions helped us to feed, clothe and gift families in need this Holiday Season."/>
          <p:cNvSpPr txBox="1"/>
          <p:nvPr/>
        </p:nvSpPr>
        <p:spPr>
          <a:xfrm>
            <a:off x="2384287" y="8674948"/>
            <a:ext cx="5289825" cy="89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i="1">
                <a:solidFill>
                  <a:srgbClr val="52B336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Your generous contributions helped us to feed, clothe and gift families in need this Holiday Season.</a:t>
            </a:r>
          </a:p>
        </p:txBody>
      </p:sp>
      <p:sp>
        <p:nvSpPr>
          <p:cNvPr id="24" name="For making this Holiday Drive a Success!"/>
          <p:cNvSpPr txBox="1"/>
          <p:nvPr/>
        </p:nvSpPr>
        <p:spPr>
          <a:xfrm>
            <a:off x="2333922" y="4886114"/>
            <a:ext cx="5614990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D6544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For making this Holiday Drive a Success!</a:t>
            </a:r>
          </a:p>
        </p:txBody>
      </p:sp>
      <p:pic>
        <p:nvPicPr>
          <p:cNvPr id="25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43954" y="6040354"/>
            <a:ext cx="992613" cy="119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5386" y="6040270"/>
            <a:ext cx="992613" cy="119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09642" y="6040354"/>
            <a:ext cx="992612" cy="119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Holiday Hope Helpers logo.png" descr="Holiday Hope Helpers 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95166" y="210853"/>
            <a:ext cx="4492501" cy="2495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Thank You - Holiday Heroes.png" descr="Thank You - Holiday Heroes.png"/>
          <p:cNvPicPr>
            <a:picLocks noChangeAspect="1"/>
          </p:cNvPicPr>
          <p:nvPr/>
        </p:nvPicPr>
        <p:blipFill>
          <a:blip r:embed="rId2">
            <a:extLst/>
          </a:blip>
          <a:srcRect l="0" t="46762" r="1944" b="0"/>
          <a:stretch>
            <a:fillRect/>
          </a:stretch>
        </p:blipFill>
        <p:spPr>
          <a:xfrm>
            <a:off x="-73434" y="3009500"/>
            <a:ext cx="10103859" cy="709970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Your generous contributions helped us to feed, clothe and gift families in need this Holiday Season."/>
          <p:cNvSpPr txBox="1"/>
          <p:nvPr/>
        </p:nvSpPr>
        <p:spPr>
          <a:xfrm>
            <a:off x="1523352" y="6960989"/>
            <a:ext cx="7011697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i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Your generous contributions helped us to feed, clothe and gift families in need this Holiday Season.</a:t>
            </a:r>
          </a:p>
        </p:txBody>
      </p:sp>
      <p:sp>
        <p:nvSpPr>
          <p:cNvPr id="32" name="For making this Holiday Drive a Success!"/>
          <p:cNvSpPr txBox="1"/>
          <p:nvPr/>
        </p:nvSpPr>
        <p:spPr>
          <a:xfrm>
            <a:off x="2675998" y="3929381"/>
            <a:ext cx="4911211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D6544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For making this Holiday Drive a Success!</a:t>
            </a:r>
          </a:p>
        </p:txBody>
      </p:sp>
      <p:pic>
        <p:nvPicPr>
          <p:cNvPr id="33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0054" y="5418054"/>
            <a:ext cx="992613" cy="119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2895" y="5418054"/>
            <a:ext cx="992610" cy="119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5731" y="5418054"/>
            <a:ext cx="992613" cy="119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Thank You - Holiday Heroes.png" descr="Thank You - Holiday Heroes.png"/>
          <p:cNvPicPr>
            <a:picLocks noChangeAspect="1"/>
          </p:cNvPicPr>
          <p:nvPr/>
        </p:nvPicPr>
        <p:blipFill>
          <a:blip r:embed="rId2">
            <a:extLst/>
          </a:blip>
          <a:srcRect l="0" t="20032" r="0" b="60863"/>
          <a:stretch>
            <a:fillRect/>
          </a:stretch>
        </p:blipFill>
        <p:spPr>
          <a:xfrm>
            <a:off x="-173645" y="2518161"/>
            <a:ext cx="10304281" cy="2547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Holiday Hope Helpers logo.png" descr="Holiday Hope Helpers 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82950" y="303011"/>
            <a:ext cx="4492500" cy="249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