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164510" y="1129241"/>
            <a:ext cx="6217921" cy="2447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38240" y="3576319"/>
            <a:ext cx="3044191" cy="64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7004542" y="9476627"/>
            <a:ext cx="232874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7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4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23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"/>
          <p:cNvGrpSpPr/>
          <p:nvPr/>
        </p:nvGrpSpPr>
        <p:grpSpPr>
          <a:xfrm>
            <a:off x="303" y="-3"/>
            <a:ext cx="7771794" cy="10058404"/>
            <a:chOff x="0" y="0"/>
            <a:chExt cx="7771793" cy="10058402"/>
          </a:xfrm>
        </p:grpSpPr>
        <p:pic>
          <p:nvPicPr>
            <p:cNvPr id="20" name="Thank You 2 - Holiday Heroes.png" descr="Thank You 2 - Holiday Heroes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771794" cy="100584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" name="Rectangle"/>
            <p:cNvSpPr/>
            <p:nvPr/>
          </p:nvSpPr>
          <p:spPr>
            <a:xfrm>
              <a:off x="2353111" y="1241346"/>
              <a:ext cx="3328421" cy="1895208"/>
            </a:xfrm>
            <a:prstGeom prst="rect">
              <a:avLst/>
            </a:pr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23" name="Your generous contributions helped us to feed, clothe and gift families in need this Holiday Season."/>
          <p:cNvSpPr txBox="1"/>
          <p:nvPr/>
        </p:nvSpPr>
        <p:spPr>
          <a:xfrm>
            <a:off x="1848044" y="7980681"/>
            <a:ext cx="4076311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>
                <a:solidFill>
                  <a:srgbClr val="52B336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Your generous contributions helped us to feed, clothe and gift families in need this Holiday Season.</a:t>
            </a:r>
          </a:p>
        </p:txBody>
      </p:sp>
      <p:sp>
        <p:nvSpPr>
          <p:cNvPr id="24" name="For making this Holiday Drive a Success!"/>
          <p:cNvSpPr txBox="1"/>
          <p:nvPr/>
        </p:nvSpPr>
        <p:spPr>
          <a:xfrm>
            <a:off x="1732788" y="4919981"/>
            <a:ext cx="3697222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D6544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For making this Holiday Drive a Success!</a:t>
            </a:r>
          </a:p>
        </p:txBody>
      </p:sp>
      <p:pic>
        <p:nvPicPr>
          <p:cNvPr id="2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8154" y="6040354"/>
            <a:ext cx="992613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21319" y="6459454"/>
            <a:ext cx="992612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4508" y="6040354"/>
            <a:ext cx="992613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Holiday Hope Helpers logo.png" descr="Holiday Hope Helpers 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2353" y="926230"/>
            <a:ext cx="4230544" cy="2350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Thank You - Holiday Heroes.png" descr="Thank You - Holiday Heroes.png"/>
          <p:cNvPicPr>
            <a:picLocks noChangeAspect="1"/>
          </p:cNvPicPr>
          <p:nvPr/>
        </p:nvPicPr>
        <p:blipFill>
          <a:blip r:embed="rId2">
            <a:extLst/>
          </a:blip>
          <a:srcRect l="0" t="18949" r="0" b="0"/>
          <a:stretch>
            <a:fillRect/>
          </a:stretch>
        </p:blipFill>
        <p:spPr>
          <a:xfrm>
            <a:off x="303" y="1905980"/>
            <a:ext cx="7771794" cy="8152420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Your generous contributions helped us to feed, clothe and gift families in need this Holiday Season."/>
          <p:cNvSpPr txBox="1"/>
          <p:nvPr/>
        </p:nvSpPr>
        <p:spPr>
          <a:xfrm>
            <a:off x="380352" y="7383781"/>
            <a:ext cx="7011697" cy="624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b="1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Your generous contributions helped us to feed, clothe and gift families in need this Holiday Season.</a:t>
            </a:r>
          </a:p>
        </p:txBody>
      </p:sp>
      <p:sp>
        <p:nvSpPr>
          <p:cNvPr id="32" name="For making this Holiday Drive a Success!"/>
          <p:cNvSpPr txBox="1"/>
          <p:nvPr/>
        </p:nvSpPr>
        <p:spPr>
          <a:xfrm>
            <a:off x="1532996" y="3929381"/>
            <a:ext cx="4911211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D6544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For making this Holiday Drive a Success!</a:t>
            </a:r>
          </a:p>
        </p:txBody>
      </p:sp>
      <p:pic>
        <p:nvPicPr>
          <p:cNvPr id="33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7054" y="5138654"/>
            <a:ext cx="992613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9895" y="5138654"/>
            <a:ext cx="992610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companylogohere.png" descr="companylogohe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02733" y="5138654"/>
            <a:ext cx="992613" cy="11907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Holiday Hope Helpers logo.png" descr="Holiday Hope Helpers 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6947" y="46534"/>
            <a:ext cx="4043312" cy="2246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