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0058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07013" y="1129241"/>
            <a:ext cx="80467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614193" y="3576319"/>
            <a:ext cx="393954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47543" y="9476627"/>
            <a:ext cx="232873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5254" marR="0" indent="-18525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1979" marR="0" indent="-21304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8512" marR="0" indent="-250637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9281" marR="0" indent="-284056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790874" marR="0" indent="-23671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>
            <a:extLst/>
          </a:blip>
          <a:srcRect l="0" t="17629" r="0" b="19732"/>
          <a:stretch>
            <a:fillRect/>
          </a:stretch>
        </p:blipFill>
        <p:spPr>
          <a:xfrm>
            <a:off x="-3" y="713400"/>
            <a:ext cx="10058404" cy="630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Holiday Hope Helpers logo.png" descr="Holiday Hope Helpers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465" y="7751553"/>
            <a:ext cx="4190220" cy="2327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/>
          <p:cNvSpPr/>
          <p:nvPr/>
        </p:nvSpPr>
        <p:spPr>
          <a:xfrm>
            <a:off x="-19028" y="-1"/>
            <a:ext cx="10096456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" name="Be a Holiday Hero this Thanksgiving…"/>
          <p:cNvSpPr txBox="1"/>
          <p:nvPr/>
        </p:nvSpPr>
        <p:spPr>
          <a:xfrm>
            <a:off x="795154" y="105962"/>
            <a:ext cx="8468092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Hope Helper</a:t>
            </a:r>
            <a:r>
              <a:t> this Thanksgiving…</a:t>
            </a:r>
          </a:p>
        </p:txBody>
      </p:sp>
      <p:sp>
        <p:nvSpPr>
          <p:cNvPr id="24" name="FOOD…"/>
          <p:cNvSpPr txBox="1"/>
          <p:nvPr/>
        </p:nvSpPr>
        <p:spPr>
          <a:xfrm>
            <a:off x="3373449" y="2841573"/>
            <a:ext cx="2993784" cy="2174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FOOD</a:t>
            </a:r>
          </a:p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DRIVE</a:t>
            </a:r>
          </a:p>
        </p:txBody>
      </p:sp>
      <p:sp>
        <p:nvSpPr>
          <p:cNvPr id="25" name="Company Name’s"/>
          <p:cNvSpPr txBox="1"/>
          <p:nvPr/>
        </p:nvSpPr>
        <p:spPr>
          <a:xfrm>
            <a:off x="3340875" y="2310782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sp>
        <p:nvSpPr>
          <p:cNvPr id="26" name="Collecting non-perishable food items and gift cards from Date to Date Here."/>
          <p:cNvSpPr txBox="1"/>
          <p:nvPr/>
        </p:nvSpPr>
        <p:spPr>
          <a:xfrm>
            <a:off x="305156" y="7114637"/>
            <a:ext cx="4792839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 </a:t>
            </a:r>
            <a:r>
              <a:rPr b="1"/>
              <a:t>Date to Date Here.</a:t>
            </a:r>
          </a:p>
        </p:txBody>
      </p:sp>
      <p:sp>
        <p:nvSpPr>
          <p:cNvPr id="27" name="Rectangle"/>
          <p:cNvSpPr/>
          <p:nvPr/>
        </p:nvSpPr>
        <p:spPr>
          <a:xfrm>
            <a:off x="5283200" y="6992159"/>
            <a:ext cx="4792839" cy="3136531"/>
          </a:xfrm>
          <a:prstGeom prst="rect">
            <a:avLst/>
          </a:prstGeom>
          <a:solidFill>
            <a:srgbClr val="F3C06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" name="Drop-off Location:…"/>
          <p:cNvSpPr txBox="1"/>
          <p:nvPr/>
        </p:nvSpPr>
        <p:spPr>
          <a:xfrm>
            <a:off x="5283198" y="7215484"/>
            <a:ext cx="4792843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Location Here</a:t>
            </a:r>
          </a:p>
        </p:txBody>
      </p:sp>
      <p:pic>
        <p:nvPicPr>
          <p:cNvPr id="29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5247" y="8456931"/>
            <a:ext cx="992613" cy="119079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"/>
          <p:cNvSpPr/>
          <p:nvPr/>
        </p:nvSpPr>
        <p:spPr>
          <a:xfrm>
            <a:off x="-4622" y="6444229"/>
            <a:ext cx="10067644" cy="604403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" name="Helping Families in Need this Holiday"/>
          <p:cNvSpPr txBox="1"/>
          <p:nvPr/>
        </p:nvSpPr>
        <p:spPr>
          <a:xfrm>
            <a:off x="2153418" y="6510210"/>
            <a:ext cx="5751563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32" name="For more information, please call NAME HERE at 123-456-7890."/>
          <p:cNvSpPr txBox="1"/>
          <p:nvPr/>
        </p:nvSpPr>
        <p:spPr>
          <a:xfrm>
            <a:off x="5610726" y="8606558"/>
            <a:ext cx="2831482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2.png" descr="2.png"/>
          <p:cNvPicPr>
            <a:picLocks noChangeAspect="1"/>
          </p:cNvPicPr>
          <p:nvPr/>
        </p:nvPicPr>
        <p:blipFill>
          <a:blip r:embed="rId2">
            <a:extLst/>
          </a:blip>
          <a:srcRect l="0" t="10047" r="0" b="35453"/>
          <a:stretch>
            <a:fillRect/>
          </a:stretch>
        </p:blipFill>
        <p:spPr>
          <a:xfrm>
            <a:off x="0" y="730079"/>
            <a:ext cx="10058400" cy="548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Holiday Hope Helpers logo.png" descr="Holiday Hope Helpers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517" y="8016143"/>
            <a:ext cx="3593594" cy="1996442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ectangle"/>
          <p:cNvSpPr/>
          <p:nvPr/>
        </p:nvSpPr>
        <p:spPr>
          <a:xfrm>
            <a:off x="-25400" y="-1"/>
            <a:ext cx="10109200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" name="Be a Holiday Hero this Thanksgiving…"/>
          <p:cNvSpPr txBox="1"/>
          <p:nvPr/>
        </p:nvSpPr>
        <p:spPr>
          <a:xfrm>
            <a:off x="795154" y="105962"/>
            <a:ext cx="8468092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Hope Helper</a:t>
            </a:r>
            <a:r>
              <a:t> this Thanksgiving…</a:t>
            </a:r>
          </a:p>
        </p:txBody>
      </p:sp>
      <p:sp>
        <p:nvSpPr>
          <p:cNvPr id="38" name="Rectangle"/>
          <p:cNvSpPr/>
          <p:nvPr/>
        </p:nvSpPr>
        <p:spPr>
          <a:xfrm>
            <a:off x="-25400" y="2785066"/>
            <a:ext cx="10109201" cy="1410183"/>
          </a:xfrm>
          <a:prstGeom prst="rect">
            <a:avLst/>
          </a:prstGeom>
          <a:solidFill>
            <a:srgbClr val="FFFFFF">
              <a:alpha val="64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" name="FOOD DRIVE"/>
          <p:cNvSpPr txBox="1"/>
          <p:nvPr/>
        </p:nvSpPr>
        <p:spPr>
          <a:xfrm>
            <a:off x="1087865" y="3064492"/>
            <a:ext cx="7892899" cy="1132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40" name="Rectangle"/>
          <p:cNvSpPr/>
          <p:nvPr/>
        </p:nvSpPr>
        <p:spPr>
          <a:xfrm>
            <a:off x="-15010" y="6115184"/>
            <a:ext cx="10088420" cy="604403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" name="Helping Families in Need this Holiday"/>
          <p:cNvSpPr txBox="1"/>
          <p:nvPr/>
        </p:nvSpPr>
        <p:spPr>
          <a:xfrm>
            <a:off x="2153418" y="6181164"/>
            <a:ext cx="5751563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42" name="Collecting non-perishable food items and gift cards from…"/>
          <p:cNvSpPr txBox="1"/>
          <p:nvPr/>
        </p:nvSpPr>
        <p:spPr>
          <a:xfrm>
            <a:off x="897721" y="6909034"/>
            <a:ext cx="8262957" cy="119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pic>
        <p:nvPicPr>
          <p:cNvPr id="43" name="companylogohere.png" descr="companylogohe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8809" y="8487812"/>
            <a:ext cx="992614" cy="119079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Company Name’s"/>
          <p:cNvSpPr txBox="1"/>
          <p:nvPr/>
        </p:nvSpPr>
        <p:spPr>
          <a:xfrm>
            <a:off x="2158532" y="2782982"/>
            <a:ext cx="5751564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45" name="avatar-01.png" descr="avatar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42300" y="8303148"/>
            <a:ext cx="1560117" cy="156012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6" name="For more information,  please call NAME HERE…"/>
          <p:cNvSpPr txBox="1"/>
          <p:nvPr/>
        </p:nvSpPr>
        <p:spPr>
          <a:xfrm>
            <a:off x="3332252" y="8637437"/>
            <a:ext cx="3393896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4.png" descr="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035"/>
          <a:stretch>
            <a:fillRect/>
          </a:stretch>
        </p:blipFill>
        <p:spPr>
          <a:xfrm>
            <a:off x="0" y="2342751"/>
            <a:ext cx="10058545" cy="502569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"/>
          <p:cNvSpPr/>
          <p:nvPr/>
        </p:nvSpPr>
        <p:spPr>
          <a:xfrm>
            <a:off x="-54019" y="2197099"/>
            <a:ext cx="10166438" cy="747866"/>
          </a:xfrm>
          <a:prstGeom prst="rect">
            <a:avLst/>
          </a:prstGeom>
          <a:solidFill>
            <a:srgbClr val="E9B03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" name="Be a Holiday Hero this Thanksgiving…"/>
          <p:cNvSpPr txBox="1"/>
          <p:nvPr/>
        </p:nvSpPr>
        <p:spPr>
          <a:xfrm>
            <a:off x="795154" y="2303063"/>
            <a:ext cx="8468092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Hope Helper</a:t>
            </a:r>
            <a:r>
              <a:t> this Thanksgiving…</a:t>
            </a:r>
          </a:p>
        </p:txBody>
      </p:sp>
      <p:sp>
        <p:nvSpPr>
          <p:cNvPr id="51" name="FOOD DRIVE"/>
          <p:cNvSpPr txBox="1"/>
          <p:nvPr/>
        </p:nvSpPr>
        <p:spPr>
          <a:xfrm>
            <a:off x="1082750" y="5566414"/>
            <a:ext cx="7892899" cy="11328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52" name="Rectangle"/>
          <p:cNvSpPr/>
          <p:nvPr/>
        </p:nvSpPr>
        <p:spPr>
          <a:xfrm>
            <a:off x="-14810" y="6915370"/>
            <a:ext cx="10088020" cy="60440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Helping Families in Need this Holiday"/>
          <p:cNvSpPr txBox="1"/>
          <p:nvPr/>
        </p:nvSpPr>
        <p:spPr>
          <a:xfrm>
            <a:off x="2153418" y="6981352"/>
            <a:ext cx="5751563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Helping Families in Need this Holiday</a:t>
            </a:r>
          </a:p>
        </p:txBody>
      </p:sp>
      <p:sp>
        <p:nvSpPr>
          <p:cNvPr id="54" name="Collecting non-perishable food items and gift cards from…"/>
          <p:cNvSpPr txBox="1"/>
          <p:nvPr/>
        </p:nvSpPr>
        <p:spPr>
          <a:xfrm>
            <a:off x="1375417" y="7748589"/>
            <a:ext cx="7307561" cy="199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427" y="8461908"/>
            <a:ext cx="992613" cy="1190794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Company Name’s"/>
          <p:cNvSpPr txBox="1"/>
          <p:nvPr/>
        </p:nvSpPr>
        <p:spPr>
          <a:xfrm>
            <a:off x="2153418" y="5284904"/>
            <a:ext cx="5751563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57" name="avatar-01.png" descr="avatar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0809" y="8335722"/>
            <a:ext cx="1443165" cy="144316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8" name="Holiday Hope Helpers logo.png" descr="Holiday Hope Helpers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9110" y="-71658"/>
            <a:ext cx="4760180" cy="2644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5840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Rectangle"/>
          <p:cNvSpPr/>
          <p:nvPr/>
        </p:nvSpPr>
        <p:spPr>
          <a:xfrm>
            <a:off x="-27714" y="9371431"/>
            <a:ext cx="10058401" cy="7264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" name="Be a Holiday Hero this Thanksgiving and help families in need by donating non-perishable food items and gift cards."/>
          <p:cNvSpPr txBox="1"/>
          <p:nvPr/>
        </p:nvSpPr>
        <p:spPr>
          <a:xfrm>
            <a:off x="268777" y="6570953"/>
            <a:ext cx="3967576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Hope Helper</a:t>
            </a:r>
            <a:r>
              <a:t> this Thanksgiving and </a:t>
            </a:r>
            <a:r>
              <a:rPr i="1"/>
              <a:t>help families in need </a:t>
            </a:r>
            <a:r>
              <a:t>by donating non-perishable food items and gift cards.</a:t>
            </a:r>
          </a:p>
        </p:txBody>
      </p:sp>
      <p:sp>
        <p:nvSpPr>
          <p:cNvPr id="63" name="FOOD DRIVE"/>
          <p:cNvSpPr txBox="1"/>
          <p:nvPr/>
        </p:nvSpPr>
        <p:spPr>
          <a:xfrm>
            <a:off x="257249" y="5674035"/>
            <a:ext cx="4640622" cy="726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FOOD DRIVE</a:t>
            </a:r>
          </a:p>
        </p:txBody>
      </p:sp>
      <p:sp>
        <p:nvSpPr>
          <p:cNvPr id="64" name="Date to Date Here.…"/>
          <p:cNvSpPr txBox="1"/>
          <p:nvPr/>
        </p:nvSpPr>
        <p:spPr>
          <a:xfrm>
            <a:off x="249738" y="7950472"/>
            <a:ext cx="7307561" cy="91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>
              <a:defRPr b="1" sz="20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pic>
        <p:nvPicPr>
          <p:cNvPr id="6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792" y="4740207"/>
            <a:ext cx="764337" cy="91694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Company Name’s"/>
          <p:cNvSpPr txBox="1"/>
          <p:nvPr/>
        </p:nvSpPr>
        <p:spPr>
          <a:xfrm>
            <a:off x="261119" y="5278225"/>
            <a:ext cx="5751562" cy="4724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26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Company Name’s</a:t>
            </a:r>
          </a:p>
        </p:txBody>
      </p:sp>
      <p:pic>
        <p:nvPicPr>
          <p:cNvPr id="67" name="avatar-01.png" descr="avatar-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9245" y="7794266"/>
            <a:ext cx="1443164" cy="144316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68" name="Holiday Hope Helpers logo.png" descr="Holiday Hope Helpers 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176" y="3483435"/>
            <a:ext cx="3277604" cy="1820892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For more information,  please call NAME HERE at 123-456-7890."/>
          <p:cNvSpPr txBox="1"/>
          <p:nvPr/>
        </p:nvSpPr>
        <p:spPr>
          <a:xfrm>
            <a:off x="1459515" y="9555581"/>
            <a:ext cx="713936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