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19"/>
            <a:ext cx="3044191" cy="6482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2" y="9476627"/>
            <a:ext cx="232874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"/>
          <p:cNvGrpSpPr/>
          <p:nvPr/>
        </p:nvGrpSpPr>
        <p:grpSpPr>
          <a:xfrm>
            <a:off x="302" y="0"/>
            <a:ext cx="7772155" cy="10058400"/>
            <a:chOff x="0" y="0"/>
            <a:chExt cx="7772153" cy="10058400"/>
          </a:xfrm>
        </p:grpSpPr>
        <p:pic>
          <p:nvPicPr>
            <p:cNvPr id="20" name="volunteer form (1).png" descr="volunteer form (1)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7771794" cy="10058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" name="Rectangle"/>
            <p:cNvSpPr/>
            <p:nvPr/>
          </p:nvSpPr>
          <p:spPr>
            <a:xfrm>
              <a:off x="4671769" y="153448"/>
              <a:ext cx="3100385" cy="158812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sp>
        <p:nvSpPr>
          <p:cNvPr id="23" name="Collecting non-perishable food items and gift cards from…"/>
          <p:cNvSpPr txBox="1"/>
          <p:nvPr/>
        </p:nvSpPr>
        <p:spPr>
          <a:xfrm>
            <a:off x="333369" y="1579881"/>
            <a:ext cx="7105661" cy="585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5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algn="ctr">
              <a:defRPr b="1" sz="1500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THANK YOU FOR BEING A HOLIDAY HOPE HELPER™ VOLUNTEER! </a:t>
            </a:r>
            <a:endParaRPr sz="1700"/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Name 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Email Address 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Cell Phone 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Address 1 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Address 2 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City ____________________________________________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State ___________________________________________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Zip Code _________________________________________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Days Available _____________________________________</a:t>
            </a: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</a:p>
          <a:p>
            <a:pPr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Time of Day Available ________________________________</a:t>
            </a:r>
          </a:p>
        </p:txBody>
      </p:sp>
      <p:sp>
        <p:nvSpPr>
          <p:cNvPr id="24" name="Clothing Sorting…"/>
          <p:cNvSpPr txBox="1"/>
          <p:nvPr/>
        </p:nvSpPr>
        <p:spPr>
          <a:xfrm>
            <a:off x="4139353" y="8399781"/>
            <a:ext cx="2414693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Clothing Sorting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Gift Tree Collection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Gift Sorting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Set Up Take Down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Decorations </a:t>
            </a:r>
          </a:p>
        </p:txBody>
      </p:sp>
      <p:sp>
        <p:nvSpPr>
          <p:cNvPr id="25" name="Flyer Distribution…"/>
          <p:cNvSpPr txBox="1"/>
          <p:nvPr/>
        </p:nvSpPr>
        <p:spPr>
          <a:xfrm>
            <a:off x="424918" y="8399781"/>
            <a:ext cx="3061762" cy="142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Flyer Distribution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Donation Station Monitor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Food Collection 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Food Sorting &amp; Packaging</a:t>
            </a:r>
          </a:p>
          <a:p>
            <a:pPr marL="228600" indent="-228600">
              <a:buSzPct val="80000"/>
              <a:buBlip>
                <a:blip r:embed="rId3"/>
              </a:buBlip>
              <a:defRPr>
                <a:latin typeface="Georgia"/>
                <a:ea typeface="Georgia"/>
                <a:cs typeface="Georgia"/>
                <a:sym typeface="Georgia"/>
              </a:defRPr>
            </a:pPr>
            <a:r>
              <a:t> Clothing Collection </a:t>
            </a:r>
          </a:p>
        </p:txBody>
      </p:sp>
      <p:sp>
        <p:nvSpPr>
          <p:cNvPr id="26" name="Volunteer Opportunities"/>
          <p:cNvSpPr txBox="1"/>
          <p:nvPr/>
        </p:nvSpPr>
        <p:spPr>
          <a:xfrm>
            <a:off x="339197" y="7840981"/>
            <a:ext cx="2439585" cy="358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D6544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Volunteer Positions</a:t>
            </a:r>
          </a:p>
        </p:txBody>
      </p:sp>
      <p:pic>
        <p:nvPicPr>
          <p:cNvPr id="27" name="Holiday Hope Helpers logo.png" descr="Holiday Hope Helpers logo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70986" y="113250"/>
            <a:ext cx="3100385" cy="1722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