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95" r:id="rId2"/>
    <p:sldId id="296" r:id="rId3"/>
    <p:sldId id="297" r:id="rId4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3"/>
  </p:normalViewPr>
  <p:slideViewPr>
    <p:cSldViewPr snapToGrid="0">
      <p:cViewPr varScale="1">
        <p:scale>
          <a:sx n="74" d="100"/>
          <a:sy n="74" d="100"/>
        </p:scale>
        <p:origin x="30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530304" y="2507618"/>
            <a:ext cx="6703698" cy="4184016"/>
          </a:xfrm>
          <a:prstGeom prst="rect">
            <a:avLst/>
          </a:prstGeom>
        </p:spPr>
        <p:txBody>
          <a:bodyPr anchor="b"/>
          <a:lstStyle>
            <a:lvl1pPr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0304" y="6731213"/>
            <a:ext cx="6703698" cy="220028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0">
              <a:buSzTx/>
              <a:buFontTx/>
              <a:buNone/>
              <a:defRPr sz="2000"/>
            </a:lvl2pPr>
            <a:lvl3pPr marL="0" indent="0">
              <a:buSzTx/>
              <a:buFontTx/>
              <a:buNone/>
              <a:defRPr sz="2000"/>
            </a:lvl3pPr>
            <a:lvl4pPr marL="0" indent="0">
              <a:buSzTx/>
              <a:buFontTx/>
              <a:buNone/>
              <a:defRPr sz="2000"/>
            </a:lvl4pPr>
            <a:lvl5pPr marL="0" indent="0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4351" y="2677584"/>
            <a:ext cx="3303274" cy="6381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535363" y="535519"/>
            <a:ext cx="6703698" cy="19441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6" y="2465706"/>
            <a:ext cx="3288089" cy="1208411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 b="1"/>
            </a:lvl1pPr>
            <a:lvl2pPr marL="0" indent="0">
              <a:buSzTx/>
              <a:buFontTx/>
              <a:buNone/>
              <a:defRPr sz="2000" b="1"/>
            </a:lvl2pPr>
            <a:lvl3pPr marL="0" indent="0">
              <a:buSzTx/>
              <a:buFontTx/>
              <a:buNone/>
              <a:defRPr sz="2000" b="1"/>
            </a:lvl3pPr>
            <a:lvl4pPr marL="0" indent="0">
              <a:buSzTx/>
              <a:buFontTx/>
              <a:buNone/>
              <a:defRPr sz="2000" b="1"/>
            </a:lvl4pPr>
            <a:lvl5pPr marL="0" indent="0">
              <a:buSzTx/>
              <a:buFontTx/>
              <a:buNone/>
              <a:defRPr sz="2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934778" y="2465706"/>
            <a:ext cx="3304283" cy="1208409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5179" y="9476154"/>
            <a:ext cx="232874" cy="22850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616723" indent="-228103">
              <a:defRPr sz="2700"/>
            </a:lvl2pPr>
            <a:lvl3pPr marL="1039556" indent="-262318">
              <a:defRPr sz="2700"/>
            </a:lvl3pPr>
            <a:lvl4pPr marL="1474469" indent="-308608">
              <a:defRPr sz="2700"/>
            </a:lvl4pPr>
            <a:lvl5pPr marL="1863088" indent="-308610"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535363" y="3017516"/>
            <a:ext cx="2506804" cy="55903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3" y="3017520"/>
            <a:ext cx="2506804" cy="55903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0">
              <a:buSzTx/>
              <a:buFontTx/>
              <a:buNone/>
              <a:defRPr sz="1300"/>
            </a:lvl2pPr>
            <a:lvl3pPr marL="0" indent="0">
              <a:buSzTx/>
              <a:buFontTx/>
              <a:buNone/>
              <a:defRPr sz="1300"/>
            </a:lvl3pPr>
            <a:lvl4pPr marL="0" indent="0">
              <a:buSzTx/>
              <a:buFontTx/>
              <a:buNone/>
              <a:defRPr sz="1300"/>
            </a:lvl4pPr>
            <a:lvl5pPr marL="0" indent="0">
              <a:buSzTx/>
              <a:buFontTx/>
              <a:buNone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34351" y="535519"/>
            <a:ext cx="6703698" cy="194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34351" y="2677584"/>
            <a:ext cx="6703698" cy="6381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5178" y="9476154"/>
            <a:ext cx="232874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4310" marR="0" indent="-19431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12076" marR="0" indent="-223456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0130" marR="0" indent="-26289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46380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85242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4104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29661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018282" marR="0" indent="-297938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06902" marR="0" indent="-297938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christmas_pine_frame [Converted]-02.png" descr="christmas_pine_frame [Converted]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7468"/>
            <a:ext cx="7772400" cy="2338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christmas_pine_frame [Converted]-01.png" descr="christmas_pine_frame [Converted]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76"/>
            <a:ext cx="7772400" cy="2939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Holiday Hope Helpers logo.png" descr="Holiday Hope Helpers 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730" y="-9422"/>
            <a:ext cx="3110166" cy="1727871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FOOD…"/>
          <p:cNvSpPr txBox="1"/>
          <p:nvPr/>
        </p:nvSpPr>
        <p:spPr>
          <a:xfrm>
            <a:off x="78230" y="3619153"/>
            <a:ext cx="7615940" cy="18186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60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TOY, CLOTHES &amp; FOOD DRIVE</a:t>
            </a:r>
          </a:p>
        </p:txBody>
      </p:sp>
      <p:sp>
        <p:nvSpPr>
          <p:cNvPr id="371" name="Company Name’s"/>
          <p:cNvSpPr txBox="1"/>
          <p:nvPr/>
        </p:nvSpPr>
        <p:spPr>
          <a:xfrm>
            <a:off x="2463631" y="3073936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sp>
        <p:nvSpPr>
          <p:cNvPr id="372" name="Collecting non-perishable food items and gift cards from…"/>
          <p:cNvSpPr txBox="1"/>
          <p:nvPr/>
        </p:nvSpPr>
        <p:spPr>
          <a:xfrm>
            <a:off x="542849" y="7906484"/>
            <a:ext cx="6686702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373" name="Drop-off Location:…"/>
          <p:cNvSpPr txBox="1"/>
          <p:nvPr/>
        </p:nvSpPr>
        <p:spPr>
          <a:xfrm>
            <a:off x="492417" y="8761237"/>
            <a:ext cx="5768850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endParaRPr b="0"/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374" name="companylogohere.png" descr="companylogohe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954" y="8652912"/>
            <a:ext cx="992615" cy="1190796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Helping Families in Need this Holiday"/>
          <p:cNvSpPr txBox="1"/>
          <p:nvPr/>
        </p:nvSpPr>
        <p:spPr>
          <a:xfrm>
            <a:off x="4580387" y="153467"/>
            <a:ext cx="3110160" cy="85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600" b="1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Become a </a:t>
            </a:r>
          </a:p>
          <a:p>
            <a:pPr algn="ctr">
              <a:defRPr sz="2600" b="1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Holiday Helper!</a:t>
            </a:r>
          </a:p>
        </p:txBody>
      </p:sp>
      <p:sp>
        <p:nvSpPr>
          <p:cNvPr id="376" name="Helping Families in Need this Holiday"/>
          <p:cNvSpPr txBox="1"/>
          <p:nvPr/>
        </p:nvSpPr>
        <p:spPr>
          <a:xfrm>
            <a:off x="384773" y="5448312"/>
            <a:ext cx="7002854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600" i="1">
                <a:solidFill>
                  <a:srgbClr val="779917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Helping Families in Need this Holiday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Depositphotos_119865984_xl-2015.jpg" descr="Depositphotos_119865984_xl-2015.jpg"/>
          <p:cNvPicPr>
            <a:picLocks noChangeAspect="1"/>
          </p:cNvPicPr>
          <p:nvPr/>
        </p:nvPicPr>
        <p:blipFill>
          <a:blip r:embed="rId2"/>
          <a:srcRect l="6366" t="2652" r="6365" b="16736"/>
          <a:stretch>
            <a:fillRect/>
          </a:stretch>
        </p:blipFill>
        <p:spPr>
          <a:xfrm>
            <a:off x="-33374" y="9486"/>
            <a:ext cx="7839179" cy="10039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Holiday Hope Helpers logo.png" descr="Holiday Hope Help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1118" y="2836278"/>
            <a:ext cx="3110164" cy="1727869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FOOD…"/>
          <p:cNvSpPr txBox="1"/>
          <p:nvPr/>
        </p:nvSpPr>
        <p:spPr>
          <a:xfrm>
            <a:off x="1374269" y="4903489"/>
            <a:ext cx="4757909" cy="11836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26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TOY, CLOTHES &amp; FOOD DRIVE</a:t>
            </a:r>
          </a:p>
        </p:txBody>
      </p:sp>
      <p:sp>
        <p:nvSpPr>
          <p:cNvPr id="381" name="Company Name’s"/>
          <p:cNvSpPr txBox="1"/>
          <p:nvPr/>
        </p:nvSpPr>
        <p:spPr>
          <a:xfrm>
            <a:off x="2223752" y="4412241"/>
            <a:ext cx="3058933" cy="5359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sp>
        <p:nvSpPr>
          <p:cNvPr id="382" name="Collecting non-perishable food items and gift cards from…"/>
          <p:cNvSpPr txBox="1"/>
          <p:nvPr/>
        </p:nvSpPr>
        <p:spPr>
          <a:xfrm>
            <a:off x="1653278" y="6867910"/>
            <a:ext cx="4465845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from </a:t>
            </a:r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</a:t>
            </a:r>
            <a:r>
              <a:rPr b="0"/>
              <a:t>.</a:t>
            </a:r>
          </a:p>
        </p:txBody>
      </p:sp>
      <p:sp>
        <p:nvSpPr>
          <p:cNvPr id="383" name="Drop-off Location:…"/>
          <p:cNvSpPr txBox="1"/>
          <p:nvPr/>
        </p:nvSpPr>
        <p:spPr>
          <a:xfrm>
            <a:off x="1649053" y="8014606"/>
            <a:ext cx="4208344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endParaRPr b="0"/>
          </a:p>
          <a:p>
            <a:pPr algn="ctr">
              <a:defRPr>
                <a:solidFill>
                  <a:srgbClr val="4F8F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sp>
        <p:nvSpPr>
          <p:cNvPr id="384" name="Helping Families in Need this Holiday"/>
          <p:cNvSpPr txBox="1"/>
          <p:nvPr/>
        </p:nvSpPr>
        <p:spPr>
          <a:xfrm>
            <a:off x="188757" y="153465"/>
            <a:ext cx="7394886" cy="70103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Become a Holiday Helper!</a:t>
            </a:r>
          </a:p>
        </p:txBody>
      </p:sp>
      <p:sp>
        <p:nvSpPr>
          <p:cNvPr id="385" name="Helping Families in Need this Holiday"/>
          <p:cNvSpPr txBox="1"/>
          <p:nvPr/>
        </p:nvSpPr>
        <p:spPr>
          <a:xfrm>
            <a:off x="384773" y="6292100"/>
            <a:ext cx="700285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Helping Families in Need this Holiday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Depositphotos_51807959_xl-2015.jpg" descr="Depositphotos_51807959_xl-2015.jpg"/>
          <p:cNvPicPr>
            <a:picLocks noChangeAspect="1"/>
          </p:cNvPicPr>
          <p:nvPr/>
        </p:nvPicPr>
        <p:blipFill>
          <a:blip r:embed="rId2">
            <a:alphaModFix amt="27807"/>
          </a:blip>
          <a:srcRect l="1226" t="42615" r="68554" b="47214"/>
          <a:stretch>
            <a:fillRect/>
          </a:stretch>
        </p:blipFill>
        <p:spPr>
          <a:xfrm>
            <a:off x="-295" y="7459396"/>
            <a:ext cx="7772990" cy="2615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Depositphotos_51807959_xl-2015.jpg" descr="Depositphotos_51807959_xl-2015.jpg"/>
          <p:cNvPicPr>
            <a:picLocks noChangeAspect="1"/>
          </p:cNvPicPr>
          <p:nvPr/>
        </p:nvPicPr>
        <p:blipFill>
          <a:blip r:embed="rId2"/>
          <a:srcRect b="33299"/>
          <a:stretch>
            <a:fillRect/>
          </a:stretch>
        </p:blipFill>
        <p:spPr>
          <a:xfrm>
            <a:off x="0" y="977900"/>
            <a:ext cx="7772400" cy="518423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angle"/>
          <p:cNvSpPr/>
          <p:nvPr/>
        </p:nvSpPr>
        <p:spPr>
          <a:xfrm>
            <a:off x="-36339" y="6052179"/>
            <a:ext cx="7845077" cy="1532587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pic>
        <p:nvPicPr>
          <p:cNvPr id="390" name="Holiday Hope Helpers logo.png" descr="Holiday Hope Helpers 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21" y="3398572"/>
            <a:ext cx="4839397" cy="268855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FFFFFF"/>
            </a:outerShdw>
          </a:effectLst>
        </p:spPr>
      </p:pic>
      <p:sp>
        <p:nvSpPr>
          <p:cNvPr id="391" name="FOOD…"/>
          <p:cNvSpPr txBox="1"/>
          <p:nvPr/>
        </p:nvSpPr>
        <p:spPr>
          <a:xfrm>
            <a:off x="48707" y="6714869"/>
            <a:ext cx="7674986" cy="637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8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TOY, CLOTHES &amp; FOOD DRIVE</a:t>
            </a:r>
          </a:p>
        </p:txBody>
      </p:sp>
      <p:sp>
        <p:nvSpPr>
          <p:cNvPr id="392" name="Company Name’s"/>
          <p:cNvSpPr txBox="1"/>
          <p:nvPr/>
        </p:nvSpPr>
        <p:spPr>
          <a:xfrm>
            <a:off x="2192870" y="6120329"/>
            <a:ext cx="3120697" cy="53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sp>
        <p:nvSpPr>
          <p:cNvPr id="393" name="Collecting non-perishable food items and gift cards from…"/>
          <p:cNvSpPr txBox="1"/>
          <p:nvPr/>
        </p:nvSpPr>
        <p:spPr>
          <a:xfrm>
            <a:off x="370576" y="7801801"/>
            <a:ext cx="6891050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items, clothing, toys and gift cards for families in need from </a:t>
            </a:r>
            <a:r>
              <a:rPr b="1"/>
              <a:t>Date to Date Here</a:t>
            </a:r>
            <a:r>
              <a:t>.</a:t>
            </a:r>
          </a:p>
        </p:txBody>
      </p:sp>
      <p:sp>
        <p:nvSpPr>
          <p:cNvPr id="394" name="Drop-off Location:…"/>
          <p:cNvSpPr txBox="1"/>
          <p:nvPr/>
        </p:nvSpPr>
        <p:spPr>
          <a:xfrm>
            <a:off x="1649053" y="8724679"/>
            <a:ext cx="4208344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sp>
        <p:nvSpPr>
          <p:cNvPr id="395" name="Helping Families in Need this Holiday"/>
          <p:cNvSpPr txBox="1"/>
          <p:nvPr/>
        </p:nvSpPr>
        <p:spPr>
          <a:xfrm>
            <a:off x="188757" y="153465"/>
            <a:ext cx="7394886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200" b="1">
                <a:solidFill>
                  <a:srgbClr val="941100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Become a Holiday Helper!</a:t>
            </a:r>
          </a:p>
        </p:txBody>
      </p:sp>
      <p:sp>
        <p:nvSpPr>
          <p:cNvPr id="396" name="For more information,  please call NAME HERE at 123-456-7890."/>
          <p:cNvSpPr txBox="1"/>
          <p:nvPr/>
        </p:nvSpPr>
        <p:spPr>
          <a:xfrm>
            <a:off x="346140" y="9447531"/>
            <a:ext cx="708012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>
                <a:solidFill>
                  <a:srgbClr val="941100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397" name="companylogohere.png" descr="companylogohe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756" y="4147453"/>
            <a:ext cx="992615" cy="1190796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ectangle"/>
          <p:cNvSpPr/>
          <p:nvPr/>
        </p:nvSpPr>
        <p:spPr>
          <a:xfrm>
            <a:off x="-36339" y="925100"/>
            <a:ext cx="7845077" cy="131866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</Words>
  <Application>Microsoft Macintosh PowerPoint</Application>
  <PresentationFormat>Custom</PresentationFormat>
  <Paragraphs>25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Aileen Pormento</cp:lastModifiedBy>
  <cp:revision>1</cp:revision>
  <dcterms:modified xsi:type="dcterms:W3CDTF">2024-10-16T19:32:26Z</dcterms:modified>
</cp:coreProperties>
</file>